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7" r:id="rId2"/>
    <p:sldId id="259" r:id="rId3"/>
    <p:sldId id="338" r:id="rId4"/>
    <p:sldId id="346" r:id="rId5"/>
    <p:sldId id="345" r:id="rId6"/>
    <p:sldId id="354" r:id="rId7"/>
    <p:sldId id="355" r:id="rId8"/>
    <p:sldId id="334" r:id="rId9"/>
    <p:sldId id="317" r:id="rId10"/>
    <p:sldId id="319" r:id="rId11"/>
    <p:sldId id="364" r:id="rId12"/>
    <p:sldId id="365" r:id="rId13"/>
    <p:sldId id="321" r:id="rId14"/>
    <p:sldId id="353" r:id="rId15"/>
    <p:sldId id="351" r:id="rId16"/>
    <p:sldId id="324" r:id="rId17"/>
    <p:sldId id="357" r:id="rId18"/>
    <p:sldId id="359" r:id="rId19"/>
    <p:sldId id="358" r:id="rId20"/>
    <p:sldId id="361" r:id="rId21"/>
    <p:sldId id="360" r:id="rId22"/>
    <p:sldId id="326" r:id="rId23"/>
    <p:sldId id="336" r:id="rId24"/>
    <p:sldId id="344" r:id="rId25"/>
    <p:sldId id="328" r:id="rId26"/>
    <p:sldId id="34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811" userDrawn="1">
          <p15:clr>
            <a:srgbClr val="A4A3A4"/>
          </p15:clr>
        </p15:guide>
        <p15:guide id="2" orient="horz" pos="709" userDrawn="1">
          <p15:clr>
            <a:srgbClr val="A4A3A4"/>
          </p15:clr>
        </p15:guide>
        <p15:guide id="3" orient="horz" pos="22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cky Grennell" initials="RG" lastIdx="1" clrIdx="0">
    <p:extLst>
      <p:ext uri="{19B8F6BF-5375-455C-9EA6-DF929625EA0E}">
        <p15:presenceInfo xmlns:p15="http://schemas.microsoft.com/office/powerpoint/2012/main" userId="S::rocky@designworksirl.onmicrosoft.com::e70bb4be-786e-4e4a-849d-3f432f861e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95E"/>
    <a:srgbClr val="055A5C"/>
    <a:srgbClr val="00BB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29" autoAdjust="0"/>
    <p:restoredTop sz="83269"/>
  </p:normalViewPr>
  <p:slideViewPr>
    <p:cSldViewPr snapToGrid="0" snapToObjects="1">
      <p:cViewPr varScale="1">
        <p:scale>
          <a:sx n="95" d="100"/>
          <a:sy n="95" d="100"/>
        </p:scale>
        <p:origin x="678" y="66"/>
      </p:cViewPr>
      <p:guideLst>
        <p:guide pos="6811"/>
        <p:guide orient="horz" pos="709"/>
        <p:guide orient="horz" pos="2260"/>
      </p:guideLst>
    </p:cSldViewPr>
  </p:slideViewPr>
  <p:notesTextViewPr>
    <p:cViewPr>
      <p:scale>
        <a:sx n="1" d="1"/>
        <a:sy n="1" d="1"/>
      </p:scale>
      <p:origin x="0" y="0"/>
    </p:cViewPr>
  </p:notesTextViewPr>
  <p:notesViewPr>
    <p:cSldViewPr snapToGrid="0" snapToObjects="1">
      <p:cViewPr varScale="1">
        <p:scale>
          <a:sx n="108" d="100"/>
          <a:sy n="108" d="100"/>
        </p:scale>
        <p:origin x="478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nolan\Documents\MySpreadsheet%20-%202021-04-26T090812.66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nolan\Documents\MySpreadsheet%20-%202021-04-26T090812.66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'[MySpreadsheet - 2021-04-26T090812.663.xlsx]Value'!$A$18</c:f>
              <c:strCache>
                <c:ptCount val="1"/>
                <c:pt idx="0">
                  <c:v>Meat &amp; Livestock</c:v>
                </c:pt>
              </c:strCache>
            </c:strRef>
          </c:tx>
          <c:spPr>
            <a:solidFill>
              <a:schemeClr val="accent1"/>
            </a:solidFill>
            <a:ln>
              <a:noFill/>
            </a:ln>
            <a:effectLst/>
          </c:spPr>
          <c:invertIfNegative val="0"/>
          <c:cat>
            <c:numRef>
              <c:f>'[MySpreadsheet - 2021-04-26T090812.663.xlsx]Value'!$B$2:$F$2</c:f>
              <c:numCache>
                <c:formatCode>General</c:formatCode>
                <c:ptCount val="5"/>
                <c:pt idx="0">
                  <c:v>2016</c:v>
                </c:pt>
                <c:pt idx="1">
                  <c:v>2017</c:v>
                </c:pt>
                <c:pt idx="2">
                  <c:v>2018</c:v>
                </c:pt>
                <c:pt idx="3">
                  <c:v>2019</c:v>
                </c:pt>
                <c:pt idx="4">
                  <c:v>2020</c:v>
                </c:pt>
              </c:numCache>
            </c:numRef>
          </c:cat>
          <c:val>
            <c:numRef>
              <c:f>'[MySpreadsheet - 2021-04-26T090812.663.xlsx]Value'!$B$18:$F$18</c:f>
              <c:numCache>
                <c:formatCode>_-* #,##0_-;\-* #,##0_-;_-* "-"??_-;_-@_-</c:formatCode>
                <c:ptCount val="5"/>
                <c:pt idx="0">
                  <c:v>3035600551</c:v>
                </c:pt>
                <c:pt idx="1">
                  <c:v>3257331657</c:v>
                </c:pt>
                <c:pt idx="2">
                  <c:v>3249692687</c:v>
                </c:pt>
                <c:pt idx="3">
                  <c:v>3300010903</c:v>
                </c:pt>
                <c:pt idx="4">
                  <c:v>3414735714</c:v>
                </c:pt>
              </c:numCache>
            </c:numRef>
          </c:val>
          <c:extLst>
            <c:ext xmlns:c16="http://schemas.microsoft.com/office/drawing/2014/chart" uri="{C3380CC4-5D6E-409C-BE32-E72D297353CC}">
              <c16:uniqueId val="{00000000-46AC-4F6D-8FB3-D83D8AEF5374}"/>
            </c:ext>
          </c:extLst>
        </c:ser>
        <c:ser>
          <c:idx val="1"/>
          <c:order val="1"/>
          <c:tx>
            <c:strRef>
              <c:f>'[MySpreadsheet - 2021-04-26T090812.663.xlsx]Value'!$A$19</c:f>
              <c:strCache>
                <c:ptCount val="1"/>
                <c:pt idx="0">
                  <c:v>Dairy</c:v>
                </c:pt>
              </c:strCache>
            </c:strRef>
          </c:tx>
          <c:spPr>
            <a:solidFill>
              <a:schemeClr val="accent2"/>
            </a:solidFill>
            <a:ln>
              <a:noFill/>
            </a:ln>
            <a:effectLst/>
          </c:spPr>
          <c:invertIfNegative val="0"/>
          <c:cat>
            <c:numRef>
              <c:f>'[MySpreadsheet - 2021-04-26T090812.663.xlsx]Value'!$B$2:$F$2</c:f>
              <c:numCache>
                <c:formatCode>General</c:formatCode>
                <c:ptCount val="5"/>
                <c:pt idx="0">
                  <c:v>2016</c:v>
                </c:pt>
                <c:pt idx="1">
                  <c:v>2017</c:v>
                </c:pt>
                <c:pt idx="2">
                  <c:v>2018</c:v>
                </c:pt>
                <c:pt idx="3">
                  <c:v>2019</c:v>
                </c:pt>
                <c:pt idx="4">
                  <c:v>2020</c:v>
                </c:pt>
              </c:numCache>
            </c:numRef>
          </c:cat>
          <c:val>
            <c:numRef>
              <c:f>'[MySpreadsheet - 2021-04-26T090812.663.xlsx]Value'!$B$19:$F$19</c:f>
              <c:numCache>
                <c:formatCode>_-* #,##0_-;\-* #,##0_-;_-* "-"??_-;_-@_-</c:formatCode>
                <c:ptCount val="5"/>
                <c:pt idx="0">
                  <c:v>3929445278</c:v>
                </c:pt>
                <c:pt idx="1">
                  <c:v>4628249371</c:v>
                </c:pt>
                <c:pt idx="2">
                  <c:v>4535892447</c:v>
                </c:pt>
                <c:pt idx="3">
                  <c:v>5043698547</c:v>
                </c:pt>
                <c:pt idx="4">
                  <c:v>5079059718</c:v>
                </c:pt>
              </c:numCache>
            </c:numRef>
          </c:val>
          <c:extLst>
            <c:ext xmlns:c16="http://schemas.microsoft.com/office/drawing/2014/chart" uri="{C3380CC4-5D6E-409C-BE32-E72D297353CC}">
              <c16:uniqueId val="{00000001-46AC-4F6D-8FB3-D83D8AEF5374}"/>
            </c:ext>
          </c:extLst>
        </c:ser>
        <c:ser>
          <c:idx val="2"/>
          <c:order val="2"/>
          <c:tx>
            <c:strRef>
              <c:f>'[MySpreadsheet - 2021-04-26T090812.663.xlsx]Value'!$A$20</c:f>
              <c:strCache>
                <c:ptCount val="1"/>
                <c:pt idx="0">
                  <c:v>PCF</c:v>
                </c:pt>
              </c:strCache>
            </c:strRef>
          </c:tx>
          <c:spPr>
            <a:solidFill>
              <a:schemeClr val="accent3"/>
            </a:solidFill>
            <a:ln>
              <a:noFill/>
            </a:ln>
            <a:effectLst/>
          </c:spPr>
          <c:invertIfNegative val="0"/>
          <c:cat>
            <c:numRef>
              <c:f>'[MySpreadsheet - 2021-04-26T090812.663.xlsx]Value'!$B$2:$F$2</c:f>
              <c:numCache>
                <c:formatCode>General</c:formatCode>
                <c:ptCount val="5"/>
                <c:pt idx="0">
                  <c:v>2016</c:v>
                </c:pt>
                <c:pt idx="1">
                  <c:v>2017</c:v>
                </c:pt>
                <c:pt idx="2">
                  <c:v>2018</c:v>
                </c:pt>
                <c:pt idx="3">
                  <c:v>2019</c:v>
                </c:pt>
                <c:pt idx="4">
                  <c:v>2020</c:v>
                </c:pt>
              </c:numCache>
            </c:numRef>
          </c:cat>
          <c:val>
            <c:numRef>
              <c:f>'[MySpreadsheet - 2021-04-26T090812.663.xlsx]Value'!$B$20:$F$20</c:f>
              <c:numCache>
                <c:formatCode>_-* #,##0_-;\-* #,##0_-;_-* "-"??_-;_-@_-</c:formatCode>
                <c:ptCount val="5"/>
                <c:pt idx="0">
                  <c:v>2606310961</c:v>
                </c:pt>
                <c:pt idx="1">
                  <c:v>2662381887</c:v>
                </c:pt>
                <c:pt idx="2">
                  <c:v>2483654304</c:v>
                </c:pt>
                <c:pt idx="3">
                  <c:v>2596874100</c:v>
                </c:pt>
                <c:pt idx="4">
                  <c:v>2451640652</c:v>
                </c:pt>
              </c:numCache>
            </c:numRef>
          </c:val>
          <c:extLst>
            <c:ext xmlns:c16="http://schemas.microsoft.com/office/drawing/2014/chart" uri="{C3380CC4-5D6E-409C-BE32-E72D297353CC}">
              <c16:uniqueId val="{00000002-46AC-4F6D-8FB3-D83D8AEF5374}"/>
            </c:ext>
          </c:extLst>
        </c:ser>
        <c:ser>
          <c:idx val="3"/>
          <c:order val="3"/>
          <c:tx>
            <c:strRef>
              <c:f>'[MySpreadsheet - 2021-04-26T090812.663.xlsx]Value'!$A$21</c:f>
              <c:strCache>
                <c:ptCount val="1"/>
                <c:pt idx="0">
                  <c:v>Alcohol</c:v>
                </c:pt>
              </c:strCache>
            </c:strRef>
          </c:tx>
          <c:spPr>
            <a:solidFill>
              <a:schemeClr val="accent4"/>
            </a:solidFill>
            <a:ln>
              <a:noFill/>
            </a:ln>
            <a:effectLst/>
          </c:spPr>
          <c:invertIfNegative val="0"/>
          <c:cat>
            <c:numRef>
              <c:f>'[MySpreadsheet - 2021-04-26T090812.663.xlsx]Value'!$B$2:$F$2</c:f>
              <c:numCache>
                <c:formatCode>General</c:formatCode>
                <c:ptCount val="5"/>
                <c:pt idx="0">
                  <c:v>2016</c:v>
                </c:pt>
                <c:pt idx="1">
                  <c:v>2017</c:v>
                </c:pt>
                <c:pt idx="2">
                  <c:v>2018</c:v>
                </c:pt>
                <c:pt idx="3">
                  <c:v>2019</c:v>
                </c:pt>
                <c:pt idx="4">
                  <c:v>2020</c:v>
                </c:pt>
              </c:numCache>
            </c:numRef>
          </c:cat>
          <c:val>
            <c:numRef>
              <c:f>'[MySpreadsheet - 2021-04-26T090812.663.xlsx]Value'!$B$21:$F$21</c:f>
              <c:numCache>
                <c:formatCode>_-* #,##0_-;\-* #,##0_-;_-* "-"??_-;_-@_-</c:formatCode>
                <c:ptCount val="5"/>
                <c:pt idx="0">
                  <c:v>1153790539</c:v>
                </c:pt>
                <c:pt idx="1">
                  <c:v>1246785992</c:v>
                </c:pt>
                <c:pt idx="2">
                  <c:v>1338714079</c:v>
                </c:pt>
                <c:pt idx="3">
                  <c:v>1601722264</c:v>
                </c:pt>
                <c:pt idx="4">
                  <c:v>1360428950</c:v>
                </c:pt>
              </c:numCache>
            </c:numRef>
          </c:val>
          <c:extLst>
            <c:ext xmlns:c16="http://schemas.microsoft.com/office/drawing/2014/chart" uri="{C3380CC4-5D6E-409C-BE32-E72D297353CC}">
              <c16:uniqueId val="{00000003-46AC-4F6D-8FB3-D83D8AEF5374}"/>
            </c:ext>
          </c:extLst>
        </c:ser>
        <c:ser>
          <c:idx val="4"/>
          <c:order val="4"/>
          <c:tx>
            <c:strRef>
              <c:f>'[MySpreadsheet - 2021-04-26T090812.663.xlsx]Value'!$A$22</c:f>
              <c:strCache>
                <c:ptCount val="1"/>
                <c:pt idx="0">
                  <c:v>Seafood</c:v>
                </c:pt>
              </c:strCache>
            </c:strRef>
          </c:tx>
          <c:spPr>
            <a:solidFill>
              <a:schemeClr val="accent5"/>
            </a:solidFill>
            <a:ln>
              <a:noFill/>
            </a:ln>
            <a:effectLst/>
          </c:spPr>
          <c:invertIfNegative val="0"/>
          <c:cat>
            <c:numRef>
              <c:f>'[MySpreadsheet - 2021-04-26T090812.663.xlsx]Value'!$B$2:$F$2</c:f>
              <c:numCache>
                <c:formatCode>General</c:formatCode>
                <c:ptCount val="5"/>
                <c:pt idx="0">
                  <c:v>2016</c:v>
                </c:pt>
                <c:pt idx="1">
                  <c:v>2017</c:v>
                </c:pt>
                <c:pt idx="2">
                  <c:v>2018</c:v>
                </c:pt>
                <c:pt idx="3">
                  <c:v>2019</c:v>
                </c:pt>
                <c:pt idx="4">
                  <c:v>2020</c:v>
                </c:pt>
              </c:numCache>
            </c:numRef>
          </c:cat>
          <c:val>
            <c:numRef>
              <c:f>'[MySpreadsheet - 2021-04-26T090812.663.xlsx]Value'!$B$22:$F$22</c:f>
              <c:numCache>
                <c:formatCode>_-* #,##0_-;\-* #,##0_-;_-* "-"??_-;_-@_-</c:formatCode>
                <c:ptCount val="5"/>
                <c:pt idx="0">
                  <c:v>372257555</c:v>
                </c:pt>
                <c:pt idx="1">
                  <c:v>509603984</c:v>
                </c:pt>
                <c:pt idx="2">
                  <c:v>448593992</c:v>
                </c:pt>
                <c:pt idx="3">
                  <c:v>487022083</c:v>
                </c:pt>
                <c:pt idx="4">
                  <c:v>452932738</c:v>
                </c:pt>
              </c:numCache>
            </c:numRef>
          </c:val>
          <c:extLst>
            <c:ext xmlns:c16="http://schemas.microsoft.com/office/drawing/2014/chart" uri="{C3380CC4-5D6E-409C-BE32-E72D297353CC}">
              <c16:uniqueId val="{00000004-46AC-4F6D-8FB3-D83D8AEF5374}"/>
            </c:ext>
          </c:extLst>
        </c:ser>
        <c:ser>
          <c:idx val="5"/>
          <c:order val="5"/>
          <c:tx>
            <c:strRef>
              <c:f>'[MySpreadsheet - 2021-04-26T090812.663.xlsx]Value'!$A$23</c:f>
              <c:strCache>
                <c:ptCount val="1"/>
                <c:pt idx="0">
                  <c:v>Horticulture &amp; Cereals </c:v>
                </c:pt>
              </c:strCache>
            </c:strRef>
          </c:tx>
          <c:spPr>
            <a:solidFill>
              <a:schemeClr val="accent6"/>
            </a:solidFill>
            <a:ln>
              <a:noFill/>
            </a:ln>
            <a:effectLst/>
          </c:spPr>
          <c:invertIfNegative val="0"/>
          <c:cat>
            <c:numRef>
              <c:f>'[MySpreadsheet - 2021-04-26T090812.663.xlsx]Value'!$B$2:$F$2</c:f>
              <c:numCache>
                <c:formatCode>General</c:formatCode>
                <c:ptCount val="5"/>
                <c:pt idx="0">
                  <c:v>2016</c:v>
                </c:pt>
                <c:pt idx="1">
                  <c:v>2017</c:v>
                </c:pt>
                <c:pt idx="2">
                  <c:v>2018</c:v>
                </c:pt>
                <c:pt idx="3">
                  <c:v>2019</c:v>
                </c:pt>
                <c:pt idx="4">
                  <c:v>2020</c:v>
                </c:pt>
              </c:numCache>
            </c:numRef>
          </c:cat>
          <c:val>
            <c:numRef>
              <c:f>'[MySpreadsheet - 2021-04-26T090812.663.xlsx]Value'!$B$23:$F$23</c:f>
              <c:numCache>
                <c:formatCode>_-* #,##0_-;\-* #,##0_-;_-* "-"??_-;_-@_-</c:formatCode>
                <c:ptCount val="5"/>
                <c:pt idx="0">
                  <c:v>181016530</c:v>
                </c:pt>
                <c:pt idx="1">
                  <c:v>181881075</c:v>
                </c:pt>
                <c:pt idx="2">
                  <c:v>158111169</c:v>
                </c:pt>
                <c:pt idx="3">
                  <c:v>205881236</c:v>
                </c:pt>
                <c:pt idx="4">
                  <c:v>235639056</c:v>
                </c:pt>
              </c:numCache>
            </c:numRef>
          </c:val>
          <c:extLst>
            <c:ext xmlns:c16="http://schemas.microsoft.com/office/drawing/2014/chart" uri="{C3380CC4-5D6E-409C-BE32-E72D297353CC}">
              <c16:uniqueId val="{00000005-46AC-4F6D-8FB3-D83D8AEF5374}"/>
            </c:ext>
          </c:extLst>
        </c:ser>
        <c:dLbls>
          <c:showLegendKey val="0"/>
          <c:showVal val="0"/>
          <c:showCatName val="0"/>
          <c:showSerName val="0"/>
          <c:showPercent val="0"/>
          <c:showBubbleSize val="0"/>
        </c:dLbls>
        <c:gapWidth val="150"/>
        <c:overlap val="100"/>
        <c:axId val="1098196912"/>
        <c:axId val="1098199088"/>
      </c:barChart>
      <c:catAx>
        <c:axId val="109819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098199088"/>
        <c:crosses val="autoZero"/>
        <c:auto val="1"/>
        <c:lblAlgn val="ctr"/>
        <c:lblOffset val="100"/>
        <c:noMultiLvlLbl val="0"/>
      </c:catAx>
      <c:valAx>
        <c:axId val="1098199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E"/>
                  <a:t>EUR bn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098196912"/>
        <c:crosses val="autoZero"/>
        <c:crossBetween val="between"/>
        <c:dispUnits>
          <c:builtInUnit val="billion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9F-4FEB-AE22-659AF6BBCD0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9F-4FEB-AE22-659AF6BBCD0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9F-4FEB-AE22-659AF6BBCD0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9F-4FEB-AE22-659AF6BBCD0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29F-4FEB-AE22-659AF6BBCD0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29F-4FEB-AE22-659AF6BBCD0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29F-4FEB-AE22-659AF6BBCD0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29F-4FEB-AE22-659AF6BBCD0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29F-4FEB-AE22-659AF6BBCD0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'[MySpreadsheet - 2021-04-26T090812.663.xlsx]Value'!$A$30:$A$38</c:f>
              <c:strCache>
                <c:ptCount val="9"/>
                <c:pt idx="0">
                  <c:v>United Kingdom</c:v>
                </c:pt>
                <c:pt idx="1">
                  <c:v>EU27</c:v>
                </c:pt>
                <c:pt idx="2">
                  <c:v>Asia</c:v>
                </c:pt>
                <c:pt idx="3">
                  <c:v>North America</c:v>
                </c:pt>
                <c:pt idx="4">
                  <c:v>Africa</c:v>
                </c:pt>
                <c:pt idx="5">
                  <c:v>Middle East</c:v>
                </c:pt>
                <c:pt idx="6">
                  <c:v>Other</c:v>
                </c:pt>
                <c:pt idx="7">
                  <c:v>Central and South America</c:v>
                </c:pt>
                <c:pt idx="8">
                  <c:v>Oceania</c:v>
                </c:pt>
              </c:strCache>
            </c:strRef>
          </c:cat>
          <c:val>
            <c:numRef>
              <c:f>'[MySpreadsheet - 2021-04-26T090812.663.xlsx]Value'!$F$30:$F$38</c:f>
              <c:numCache>
                <c:formatCode>_-* #,##0_-;\-* #,##0_-;_-* "-"??_-;_-@_-</c:formatCode>
                <c:ptCount val="9"/>
                <c:pt idx="0">
                  <c:v>4332953463</c:v>
                </c:pt>
                <c:pt idx="1">
                  <c:v>4299119843</c:v>
                </c:pt>
                <c:pt idx="2">
                  <c:v>1326045656</c:v>
                </c:pt>
                <c:pt idx="3">
                  <c:v>1250018321</c:v>
                </c:pt>
                <c:pt idx="4">
                  <c:v>812269814</c:v>
                </c:pt>
                <c:pt idx="5">
                  <c:v>344122656</c:v>
                </c:pt>
                <c:pt idx="6">
                  <c:v>235324796</c:v>
                </c:pt>
                <c:pt idx="7">
                  <c:v>107588229</c:v>
                </c:pt>
                <c:pt idx="8">
                  <c:v>85994050</c:v>
                </c:pt>
              </c:numCache>
            </c:numRef>
          </c:val>
          <c:extLst>
            <c:ext xmlns:c16="http://schemas.microsoft.com/office/drawing/2014/chart" uri="{C3380CC4-5D6E-409C-BE32-E72D297353CC}">
              <c16:uniqueId val="{00000012-C29F-4FEB-AE22-659AF6BBCD0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4C992C-44DC-F44A-BB35-F1D07A4002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01CCEB-86E4-6D44-9D66-537A1FBEA9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A390BC-DCA5-0D4D-BC49-D30ED121C225}" type="datetimeFigureOut">
              <a:rPr lang="en-US" smtClean="0"/>
              <a:t>5/10/2021</a:t>
            </a:fld>
            <a:endParaRPr lang="en-US"/>
          </a:p>
        </p:txBody>
      </p:sp>
      <p:sp>
        <p:nvSpPr>
          <p:cNvPr id="4" name="Footer Placeholder 3">
            <a:extLst>
              <a:ext uri="{FF2B5EF4-FFF2-40B4-BE49-F238E27FC236}">
                <a16:creationId xmlns:a16="http://schemas.microsoft.com/office/drawing/2014/main" id="{63BC5877-A416-7740-BE55-B86AB0B3E1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318983-57EA-5342-BCFA-8B0BFF5C6E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783CDF-54DE-7247-9BF7-B228C7F649ED}" type="slidenum">
              <a:rPr lang="en-US" smtClean="0"/>
              <a:t>‹#›</a:t>
            </a:fld>
            <a:endParaRPr lang="en-US"/>
          </a:p>
        </p:txBody>
      </p:sp>
    </p:spTree>
    <p:extLst>
      <p:ext uri="{BB962C8B-B14F-4D97-AF65-F5344CB8AC3E}">
        <p14:creationId xmlns:p14="http://schemas.microsoft.com/office/powerpoint/2010/main" val="226729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9E929-720D-1246-BE0E-56FF2C8001F7}" type="datetimeFigureOut">
              <a:rPr lang="en-US" smtClean="0"/>
              <a:t>5/10/2021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BDF75-FD37-2E4C-BA55-0818461C4B68}" type="slidenum">
              <a:rPr lang="en-US" smtClean="0"/>
              <a:t>‹#›</a:t>
            </a:fld>
            <a:endParaRPr lang="en-US"/>
          </a:p>
        </p:txBody>
      </p:sp>
    </p:spTree>
    <p:extLst>
      <p:ext uri="{BB962C8B-B14F-4D97-AF65-F5344CB8AC3E}">
        <p14:creationId xmlns:p14="http://schemas.microsoft.com/office/powerpoint/2010/main" val="4025638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1</a:t>
            </a:fld>
            <a:endParaRPr lang="en-US"/>
          </a:p>
        </p:txBody>
      </p:sp>
    </p:spTree>
    <p:extLst>
      <p:ext uri="{BB962C8B-B14F-4D97-AF65-F5344CB8AC3E}">
        <p14:creationId xmlns:p14="http://schemas.microsoft.com/office/powerpoint/2010/main" val="3644014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10</a:t>
            </a:fld>
            <a:endParaRPr lang="en-US"/>
          </a:p>
        </p:txBody>
      </p:sp>
    </p:spTree>
    <p:extLst>
      <p:ext uri="{BB962C8B-B14F-4D97-AF65-F5344CB8AC3E}">
        <p14:creationId xmlns:p14="http://schemas.microsoft.com/office/powerpoint/2010/main" val="317937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16A08B5-EA17-4F40-8FFA-BCE632ACDCA1}" type="slidenum">
              <a:rPr lang="en-IE" smtClean="0">
                <a:solidFill>
                  <a:prstClr val="black"/>
                </a:solidFill>
              </a:rPr>
              <a:pPr/>
              <a:t>11</a:t>
            </a:fld>
            <a:endParaRPr lang="en-IE">
              <a:solidFill>
                <a:prstClr val="black"/>
              </a:solidFill>
            </a:endParaRPr>
          </a:p>
        </p:txBody>
      </p:sp>
    </p:spTree>
    <p:extLst>
      <p:ext uri="{BB962C8B-B14F-4D97-AF65-F5344CB8AC3E}">
        <p14:creationId xmlns:p14="http://schemas.microsoft.com/office/powerpoint/2010/main" val="5849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13</a:t>
            </a:fld>
            <a:endParaRPr lang="en-US"/>
          </a:p>
        </p:txBody>
      </p:sp>
    </p:spTree>
    <p:extLst>
      <p:ext uri="{BB962C8B-B14F-4D97-AF65-F5344CB8AC3E}">
        <p14:creationId xmlns:p14="http://schemas.microsoft.com/office/powerpoint/2010/main" val="3157578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14</a:t>
            </a:fld>
            <a:endParaRPr lang="en-US"/>
          </a:p>
        </p:txBody>
      </p:sp>
    </p:spTree>
    <p:extLst>
      <p:ext uri="{BB962C8B-B14F-4D97-AF65-F5344CB8AC3E}">
        <p14:creationId xmlns:p14="http://schemas.microsoft.com/office/powerpoint/2010/main" val="62437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A collaboration which is supported by a framework</a:t>
            </a:r>
            <a:r>
              <a:rPr lang="en-IE" baseline="0" dirty="0"/>
              <a:t> of Memoranda of Agreements which clearly define our Ways of Working with peer agencies and clarified in the Peer actions of Foodwise 2025, reported to the Minister through his chaired High Level Implementation Committee of which our CEO – Tara McCarty is a member.</a:t>
            </a:r>
            <a:endParaRPr lang="en-IE" dirty="0"/>
          </a:p>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15</a:t>
            </a:fld>
            <a:endParaRPr lang="en-US"/>
          </a:p>
        </p:txBody>
      </p:sp>
    </p:spTree>
    <p:extLst>
      <p:ext uri="{BB962C8B-B14F-4D97-AF65-F5344CB8AC3E}">
        <p14:creationId xmlns:p14="http://schemas.microsoft.com/office/powerpoint/2010/main" val="4146102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16</a:t>
            </a:fld>
            <a:endParaRPr lang="en-US"/>
          </a:p>
        </p:txBody>
      </p:sp>
    </p:spTree>
    <p:extLst>
      <p:ext uri="{BB962C8B-B14F-4D97-AF65-F5344CB8AC3E}">
        <p14:creationId xmlns:p14="http://schemas.microsoft.com/office/powerpoint/2010/main" val="141016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D7912E77-4A95-4ED3-85C6-A1CD54D951FA}" type="slidenum">
              <a:rPr lang="en-IE" smtClean="0">
                <a:solidFill>
                  <a:prstClr val="black"/>
                </a:solidFill>
              </a:rPr>
              <a:pPr/>
              <a:t>19</a:t>
            </a:fld>
            <a:endParaRPr lang="en-IE">
              <a:solidFill>
                <a:prstClr val="black"/>
              </a:solidFill>
            </a:endParaRPr>
          </a:p>
        </p:txBody>
      </p:sp>
    </p:spTree>
    <p:extLst>
      <p:ext uri="{BB962C8B-B14F-4D97-AF65-F5344CB8AC3E}">
        <p14:creationId xmlns:p14="http://schemas.microsoft.com/office/powerpoint/2010/main" val="848022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900" kern="1200" baseline="0" dirty="0">
              <a:solidFill>
                <a:schemeClr val="tx1"/>
              </a:solidFill>
              <a:effectLst/>
              <a:ea typeface="+mn-ea"/>
              <a:cs typeface="+mn-cs"/>
            </a:endParaRPr>
          </a:p>
        </p:txBody>
      </p:sp>
      <p:sp>
        <p:nvSpPr>
          <p:cNvPr id="4" name="Slide Number Placeholder 3"/>
          <p:cNvSpPr>
            <a:spLocks noGrp="1"/>
          </p:cNvSpPr>
          <p:nvPr>
            <p:ph type="sldNum" sz="quarter" idx="10"/>
          </p:nvPr>
        </p:nvSpPr>
        <p:spPr>
          <a:xfrm>
            <a:off x="3856737" y="9442154"/>
            <a:ext cx="2950475" cy="498772"/>
          </a:xfrm>
          <a:prstGeom prst="rect">
            <a:avLst/>
          </a:prstGeom>
        </p:spPr>
        <p:txBody>
          <a:bodyPr/>
          <a:lstStyle/>
          <a:p>
            <a:pPr defTabSz="685800"/>
            <a:fld id="{F1652B3C-C89B-CB4F-8D21-F245B50B5C89}" type="slidenum">
              <a:rPr lang="en-US" sz="1350">
                <a:solidFill>
                  <a:prstClr val="black"/>
                </a:solidFill>
              </a:rPr>
              <a:pPr defTabSz="685800"/>
              <a:t>20</a:t>
            </a:fld>
            <a:endParaRPr lang="en-US" sz="1350" dirty="0">
              <a:solidFill>
                <a:prstClr val="black"/>
              </a:solidFill>
            </a:endParaRPr>
          </a:p>
        </p:txBody>
      </p:sp>
    </p:spTree>
    <p:extLst>
      <p:ext uri="{BB962C8B-B14F-4D97-AF65-F5344CB8AC3E}">
        <p14:creationId xmlns:p14="http://schemas.microsoft.com/office/powerpoint/2010/main" val="1488668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10"/>
          </p:nvPr>
        </p:nvSpPr>
        <p:spPr/>
        <p:txBody>
          <a:bodyPr/>
          <a:lstStyle/>
          <a:p>
            <a:fld id="{8EC5883E-FC7B-46F2-8922-29B569063646}" type="slidenum">
              <a:rPr lang="en-IE" smtClean="0">
                <a:solidFill>
                  <a:prstClr val="black"/>
                </a:solidFill>
              </a:rPr>
              <a:pPr/>
              <a:t>21</a:t>
            </a:fld>
            <a:endParaRPr lang="en-IE">
              <a:solidFill>
                <a:prstClr val="black"/>
              </a:solidFill>
            </a:endParaRPr>
          </a:p>
        </p:txBody>
      </p:sp>
    </p:spTree>
    <p:extLst>
      <p:ext uri="{BB962C8B-B14F-4D97-AF65-F5344CB8AC3E}">
        <p14:creationId xmlns:p14="http://schemas.microsoft.com/office/powerpoint/2010/main" val="1366837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22</a:t>
            </a:fld>
            <a:endParaRPr lang="en-US"/>
          </a:p>
        </p:txBody>
      </p:sp>
    </p:spTree>
    <p:extLst>
      <p:ext uri="{BB962C8B-B14F-4D97-AF65-F5344CB8AC3E}">
        <p14:creationId xmlns:p14="http://schemas.microsoft.com/office/powerpoint/2010/main" val="189079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2</a:t>
            </a:fld>
            <a:endParaRPr lang="en-US"/>
          </a:p>
        </p:txBody>
      </p:sp>
    </p:spTree>
    <p:extLst>
      <p:ext uri="{BB962C8B-B14F-4D97-AF65-F5344CB8AC3E}">
        <p14:creationId xmlns:p14="http://schemas.microsoft.com/office/powerpoint/2010/main" val="1423870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23</a:t>
            </a:fld>
            <a:endParaRPr lang="en-US"/>
          </a:p>
        </p:txBody>
      </p:sp>
    </p:spTree>
    <p:extLst>
      <p:ext uri="{BB962C8B-B14F-4D97-AF65-F5344CB8AC3E}">
        <p14:creationId xmlns:p14="http://schemas.microsoft.com/office/powerpoint/2010/main" val="1419321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24</a:t>
            </a:fld>
            <a:endParaRPr lang="en-US"/>
          </a:p>
        </p:txBody>
      </p:sp>
    </p:spTree>
    <p:extLst>
      <p:ext uri="{BB962C8B-B14F-4D97-AF65-F5344CB8AC3E}">
        <p14:creationId xmlns:p14="http://schemas.microsoft.com/office/powerpoint/2010/main" val="2512966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D6BDF75-FD37-2E4C-BA55-0818461C4B68}" type="slidenum">
              <a:rPr lang="en-US" smtClean="0"/>
              <a:t>25</a:t>
            </a:fld>
            <a:endParaRPr lang="en-US"/>
          </a:p>
        </p:txBody>
      </p:sp>
    </p:spTree>
    <p:extLst>
      <p:ext uri="{BB962C8B-B14F-4D97-AF65-F5344CB8AC3E}">
        <p14:creationId xmlns:p14="http://schemas.microsoft.com/office/powerpoint/2010/main" val="2833976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3</a:t>
            </a:fld>
            <a:endParaRPr lang="en-US"/>
          </a:p>
        </p:txBody>
      </p:sp>
    </p:spTree>
    <p:extLst>
      <p:ext uri="{BB962C8B-B14F-4D97-AF65-F5344CB8AC3E}">
        <p14:creationId xmlns:p14="http://schemas.microsoft.com/office/powerpoint/2010/main" val="323765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4</a:t>
            </a:fld>
            <a:endParaRPr lang="en-US"/>
          </a:p>
        </p:txBody>
      </p:sp>
    </p:spTree>
    <p:extLst>
      <p:ext uri="{BB962C8B-B14F-4D97-AF65-F5344CB8AC3E}">
        <p14:creationId xmlns:p14="http://schemas.microsoft.com/office/powerpoint/2010/main" val="2396619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5</a:t>
            </a:fld>
            <a:endParaRPr lang="en-US"/>
          </a:p>
        </p:txBody>
      </p:sp>
    </p:spTree>
    <p:extLst>
      <p:ext uri="{BB962C8B-B14F-4D97-AF65-F5344CB8AC3E}">
        <p14:creationId xmlns:p14="http://schemas.microsoft.com/office/powerpoint/2010/main" val="3594039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6</a:t>
            </a:fld>
            <a:endParaRPr lang="en-US"/>
          </a:p>
        </p:txBody>
      </p:sp>
    </p:spTree>
    <p:extLst>
      <p:ext uri="{BB962C8B-B14F-4D97-AF65-F5344CB8AC3E}">
        <p14:creationId xmlns:p14="http://schemas.microsoft.com/office/powerpoint/2010/main" val="329904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7</a:t>
            </a:fld>
            <a:endParaRPr lang="en-US"/>
          </a:p>
        </p:txBody>
      </p:sp>
    </p:spTree>
    <p:extLst>
      <p:ext uri="{BB962C8B-B14F-4D97-AF65-F5344CB8AC3E}">
        <p14:creationId xmlns:p14="http://schemas.microsoft.com/office/powerpoint/2010/main" val="320349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8</a:t>
            </a:fld>
            <a:endParaRPr lang="en-US"/>
          </a:p>
        </p:txBody>
      </p:sp>
    </p:spTree>
    <p:extLst>
      <p:ext uri="{BB962C8B-B14F-4D97-AF65-F5344CB8AC3E}">
        <p14:creationId xmlns:p14="http://schemas.microsoft.com/office/powerpoint/2010/main" val="138289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6BDF75-FD37-2E4C-BA55-0818461C4B68}" type="slidenum">
              <a:rPr lang="en-US" smtClean="0"/>
              <a:t>9</a:t>
            </a:fld>
            <a:endParaRPr lang="en-US"/>
          </a:p>
        </p:txBody>
      </p:sp>
    </p:spTree>
    <p:extLst>
      <p:ext uri="{BB962C8B-B14F-4D97-AF65-F5344CB8AC3E}">
        <p14:creationId xmlns:p14="http://schemas.microsoft.com/office/powerpoint/2010/main" val="3576990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3900E9EE-8B2D-CF4D-BF8E-ED1210D009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EB78D9-F8F3-A14B-9814-AE1A77C2F16C}"/>
              </a:ext>
            </a:extLst>
          </p:cNvPr>
          <p:cNvSpPr>
            <a:spLocks noGrp="1"/>
          </p:cNvSpPr>
          <p:nvPr>
            <p:ph type="ctrTitle" hasCustomPrompt="1"/>
          </p:nvPr>
        </p:nvSpPr>
        <p:spPr>
          <a:xfrm>
            <a:off x="716124" y="2968773"/>
            <a:ext cx="10759751" cy="834717"/>
          </a:xfrm>
        </p:spPr>
        <p:txBody>
          <a:bodyPr lIns="0" tIns="0" rIns="0" bIns="0" anchor="t" anchorCtr="0">
            <a:normAutofit/>
          </a:bodyPr>
          <a:lstStyle>
            <a:lvl1pPr algn="l">
              <a:defRPr sz="4300" b="1" strike="noStrike" baseline="0">
                <a:solidFill>
                  <a:schemeClr val="bg1"/>
                </a:solidFill>
                <a:latin typeface="Arial" panose="020B0604020202020204" pitchFamily="34" charset="0"/>
                <a:cs typeface="Arial" panose="020B0604020202020204" pitchFamily="34" charset="0"/>
              </a:defRPr>
            </a:lvl1pPr>
          </a:lstStyle>
          <a:p>
            <a:r>
              <a:rPr lang="en-GB" dirty="0"/>
              <a:t>A Strategy to Drive Growth </a:t>
            </a:r>
            <a:endParaRPr lang="en-US" dirty="0"/>
          </a:p>
        </p:txBody>
      </p:sp>
      <p:sp>
        <p:nvSpPr>
          <p:cNvPr id="3" name="Subtitle 2">
            <a:extLst>
              <a:ext uri="{FF2B5EF4-FFF2-40B4-BE49-F238E27FC236}">
                <a16:creationId xmlns:a16="http://schemas.microsoft.com/office/drawing/2014/main" id="{1FBF39BA-6327-E847-B4A1-16FC14D3CCF9}"/>
              </a:ext>
            </a:extLst>
          </p:cNvPr>
          <p:cNvSpPr>
            <a:spLocks noGrp="1"/>
          </p:cNvSpPr>
          <p:nvPr>
            <p:ph type="subTitle" idx="1" hasCustomPrompt="1"/>
          </p:nvPr>
        </p:nvSpPr>
        <p:spPr>
          <a:xfrm>
            <a:off x="714179" y="2506811"/>
            <a:ext cx="9144000" cy="461962"/>
          </a:xfrm>
        </p:spPr>
        <p:txBody>
          <a:bodyPr lIns="0" tIns="0" rIns="0" bIns="0">
            <a:noAutofit/>
          </a:bodyPr>
          <a:lstStyle>
            <a:lvl1pPr marL="0" indent="0" algn="l">
              <a:buNone/>
              <a:defRPr sz="1300" baseline="0">
                <a:solidFill>
                  <a:srgbClr val="00987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03/03/20</a:t>
            </a:r>
            <a:endParaRPr lang="en-US" dirty="0"/>
          </a:p>
        </p:txBody>
      </p:sp>
    </p:spTree>
    <p:extLst>
      <p:ext uri="{BB962C8B-B14F-4D97-AF65-F5344CB8AC3E}">
        <p14:creationId xmlns:p14="http://schemas.microsoft.com/office/powerpoint/2010/main" val="88716674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orient="horz" pos="2160" userDrawn="1">
          <p15:clr>
            <a:srgbClr val="FBAE40"/>
          </p15:clr>
        </p15:guide>
        <p15:guide id="2"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F578-D627-9E48-AEB1-D4CB0B6D471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5C4AC0-FCA9-0345-8424-0B1219396207}"/>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09268A1-3439-1542-AC96-54B7AC92EDB3}"/>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6312976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9A1B-7E3D-ED48-8190-ACBE2786DD22}"/>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4DB423-A732-E946-B7F1-D941C636A28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6996AC2-BC54-D447-9B46-D0F1A45082EC}"/>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7F95034-3E5A-F345-B6A7-B70BE06D7A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8A39303-5052-E14D-A0AA-C7F9DDC42BF9}"/>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3652777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8B641-7FD9-E447-846B-2A289E97D67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94461664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53666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3962-F853-BA45-BEAD-C2E7E9D0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3C45E70-ED0F-574D-9A6B-3DA2F39285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D6792DA-9C47-CB41-A38C-359323E3E0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2971051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A1CB-7C8D-CB4E-82FE-3CB45E62F2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264FCF6-75C8-924F-AD9D-9AFFABB035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D3400-297C-C949-A4AB-6F853E3F7C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16383060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FFCC-B1F2-C84E-8296-28B12B176000}"/>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AF6786D-32D3-044D-B558-7F59C298AE8B}"/>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3207054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A4979E-2C4D-594A-BB13-FA69E0DD96D1}"/>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2B1F138-A166-CB41-B52B-DCCB3ABAAE2B}"/>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8007250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EB569274-C9E8-9548-A115-BDCAC29D012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21713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orient="horz" pos="2160">
          <p15:clr>
            <a:srgbClr val="FBAE40"/>
          </p15:clr>
        </p15:guide>
        <p15:guide id="2" pos="4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7F2E337A-8F8C-8F41-8420-63806184DDCC}"/>
              </a:ext>
            </a:extLst>
          </p:cNvPr>
          <p:cNvPicPr>
            <a:picLocks noChangeAspect="1"/>
          </p:cNvPicPr>
          <p:nvPr userDrawn="1"/>
        </p:nvPicPr>
        <p:blipFill>
          <a:blip r:embed="rId2">
            <a:alphaModFix amt="89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4BC20A3-FBAC-D642-BE5E-3B1B26B5E05F}"/>
              </a:ext>
            </a:extLst>
          </p:cNvPr>
          <p:cNvSpPr>
            <a:spLocks noGrp="1"/>
          </p:cNvSpPr>
          <p:nvPr>
            <p:ph type="title"/>
          </p:nvPr>
        </p:nvSpPr>
        <p:spPr>
          <a:xfrm>
            <a:off x="695325" y="4960295"/>
            <a:ext cx="10515600" cy="1325563"/>
          </a:xfrm>
        </p:spPr>
        <p:txBody>
          <a:bodyPr lIns="0" tIns="0" rIns="0" bIns="0" anchor="t" anchorCtr="0">
            <a:normAutofit/>
          </a:bodyPr>
          <a:lstStyle>
            <a:lvl1pPr>
              <a:defRPr sz="4300" b="1" i="0" baseline="0">
                <a:solidFill>
                  <a:schemeClr val="bg1"/>
                </a:solidFill>
                <a:latin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300230143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3900E9EE-8B2D-CF4D-BF8E-ED1210D009B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157061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orient="horz" pos="2160">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9B064CDC-9D1E-5C45-9E54-5C21324A903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4613F0FA-36EA-B442-BA4D-57DA79A7104C}"/>
              </a:ext>
            </a:extLst>
          </p:cNvPr>
          <p:cNvSpPr>
            <a:spLocks noGrp="1"/>
          </p:cNvSpPr>
          <p:nvPr>
            <p:ph type="title"/>
          </p:nvPr>
        </p:nvSpPr>
        <p:spPr>
          <a:xfrm>
            <a:off x="704752" y="600398"/>
            <a:ext cx="4785179" cy="1325563"/>
          </a:xfrm>
        </p:spPr>
        <p:txBody>
          <a:bodyPr lIns="0" tIns="0" rIns="0" bIns="0" anchor="t" anchorCtr="0">
            <a:normAutofit/>
          </a:bodyPr>
          <a:lstStyle>
            <a:lvl1pPr>
              <a:defRPr sz="4300" b="1" i="0" baseline="0">
                <a:solidFill>
                  <a:schemeClr val="bg1"/>
                </a:solidFill>
                <a:latin typeface="Arial" panose="020B0604020202020204" pitchFamily="34" charset="0"/>
              </a:defRPr>
            </a:lvl1pPr>
          </a:lstStyle>
          <a:p>
            <a:r>
              <a:rPr lang="en-GB" dirty="0"/>
              <a:t>Click to edit Master title style</a:t>
            </a:r>
            <a:endParaRPr lang="en-US" dirty="0"/>
          </a:p>
        </p:txBody>
      </p:sp>
      <p:sp>
        <p:nvSpPr>
          <p:cNvPr id="6" name="Text Placeholder 2">
            <a:extLst>
              <a:ext uri="{FF2B5EF4-FFF2-40B4-BE49-F238E27FC236}">
                <a16:creationId xmlns:a16="http://schemas.microsoft.com/office/drawing/2014/main" id="{49D2E798-8321-194C-AB5E-2DB26D0F3347}"/>
              </a:ext>
            </a:extLst>
          </p:cNvPr>
          <p:cNvSpPr>
            <a:spLocks noGrp="1"/>
          </p:cNvSpPr>
          <p:nvPr>
            <p:ph type="body" idx="10"/>
          </p:nvPr>
        </p:nvSpPr>
        <p:spPr>
          <a:xfrm>
            <a:off x="704752" y="2635537"/>
            <a:ext cx="4785179" cy="311481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71182223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p15:clr>
            <a:srgbClr val="FBAE40"/>
          </p15:clr>
        </p15:guide>
        <p15:guide id="2"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9B064CDC-9D1E-5C45-9E54-5C21324A903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86398A35-A08A-E741-92C8-E8CB01B2D163}"/>
              </a:ext>
            </a:extLst>
          </p:cNvPr>
          <p:cNvSpPr>
            <a:spLocks noGrp="1"/>
          </p:cNvSpPr>
          <p:nvPr>
            <p:ph type="body" idx="1"/>
          </p:nvPr>
        </p:nvSpPr>
        <p:spPr>
          <a:xfrm>
            <a:off x="704752" y="2635537"/>
            <a:ext cx="4785179" cy="513880"/>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rgbClr val="009C7E"/>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Text Placeholder 2">
            <a:extLst>
              <a:ext uri="{FF2B5EF4-FFF2-40B4-BE49-F238E27FC236}">
                <a16:creationId xmlns:a16="http://schemas.microsoft.com/office/drawing/2014/main" id="{86AFB14B-ECB6-7445-AA3E-E08B095E31B6}"/>
              </a:ext>
            </a:extLst>
          </p:cNvPr>
          <p:cNvSpPr>
            <a:spLocks noGrp="1"/>
          </p:cNvSpPr>
          <p:nvPr>
            <p:ph type="body" idx="10"/>
          </p:nvPr>
        </p:nvSpPr>
        <p:spPr>
          <a:xfrm>
            <a:off x="704752" y="3196639"/>
            <a:ext cx="4785179" cy="1695871"/>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itle 1">
            <a:extLst>
              <a:ext uri="{FF2B5EF4-FFF2-40B4-BE49-F238E27FC236}">
                <a16:creationId xmlns:a16="http://schemas.microsoft.com/office/drawing/2014/main" id="{4613F0FA-36EA-B442-BA4D-57DA79A7104C}"/>
              </a:ext>
            </a:extLst>
          </p:cNvPr>
          <p:cNvSpPr>
            <a:spLocks noGrp="1"/>
          </p:cNvSpPr>
          <p:nvPr>
            <p:ph type="title"/>
          </p:nvPr>
        </p:nvSpPr>
        <p:spPr>
          <a:xfrm>
            <a:off x="704752" y="600398"/>
            <a:ext cx="4785179" cy="1325563"/>
          </a:xfrm>
        </p:spPr>
        <p:txBody>
          <a:bodyPr lIns="0" tIns="0" rIns="0" bIns="0" anchor="t" anchorCtr="0">
            <a:normAutofit/>
          </a:bodyPr>
          <a:lstStyle>
            <a:lvl1pPr>
              <a:defRPr sz="4300" b="1" i="0" baseline="0">
                <a:solidFill>
                  <a:schemeClr val="bg1"/>
                </a:solidFill>
                <a:latin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52501236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3180A2AB-FCDD-8849-8FCB-7868B7C03E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 Placeholder 2">
            <a:extLst>
              <a:ext uri="{FF2B5EF4-FFF2-40B4-BE49-F238E27FC236}">
                <a16:creationId xmlns:a16="http://schemas.microsoft.com/office/drawing/2014/main" id="{38168D5A-AA3C-094A-9010-485AF4B4CD7B}"/>
              </a:ext>
            </a:extLst>
          </p:cNvPr>
          <p:cNvSpPr>
            <a:spLocks noGrp="1"/>
          </p:cNvSpPr>
          <p:nvPr>
            <p:ph type="body" idx="1"/>
          </p:nvPr>
        </p:nvSpPr>
        <p:spPr>
          <a:xfrm>
            <a:off x="704752" y="2635537"/>
            <a:ext cx="4785179" cy="513880"/>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rgbClr val="009C7E"/>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1" name="Text Placeholder 2">
            <a:extLst>
              <a:ext uri="{FF2B5EF4-FFF2-40B4-BE49-F238E27FC236}">
                <a16:creationId xmlns:a16="http://schemas.microsoft.com/office/drawing/2014/main" id="{64261507-240B-914A-8E0D-334900A105A0}"/>
              </a:ext>
            </a:extLst>
          </p:cNvPr>
          <p:cNvSpPr>
            <a:spLocks noGrp="1"/>
          </p:cNvSpPr>
          <p:nvPr>
            <p:ph type="body" idx="10"/>
          </p:nvPr>
        </p:nvSpPr>
        <p:spPr>
          <a:xfrm>
            <a:off x="704752" y="3196639"/>
            <a:ext cx="4785179" cy="1695871"/>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Text Placeholder 2">
            <a:extLst>
              <a:ext uri="{FF2B5EF4-FFF2-40B4-BE49-F238E27FC236}">
                <a16:creationId xmlns:a16="http://schemas.microsoft.com/office/drawing/2014/main" id="{5654BA43-639B-704E-9B7A-A518C8D93C29}"/>
              </a:ext>
            </a:extLst>
          </p:cNvPr>
          <p:cNvSpPr>
            <a:spLocks noGrp="1"/>
          </p:cNvSpPr>
          <p:nvPr>
            <p:ph type="body" idx="11"/>
          </p:nvPr>
        </p:nvSpPr>
        <p:spPr>
          <a:xfrm>
            <a:off x="695325" y="5462028"/>
            <a:ext cx="4785179" cy="513880"/>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3" name="Title 1">
            <a:extLst>
              <a:ext uri="{FF2B5EF4-FFF2-40B4-BE49-F238E27FC236}">
                <a16:creationId xmlns:a16="http://schemas.microsoft.com/office/drawing/2014/main" id="{1385D27B-F593-6B49-91F8-85A0F9954CCD}"/>
              </a:ext>
            </a:extLst>
          </p:cNvPr>
          <p:cNvSpPr>
            <a:spLocks noGrp="1"/>
          </p:cNvSpPr>
          <p:nvPr>
            <p:ph type="title"/>
          </p:nvPr>
        </p:nvSpPr>
        <p:spPr>
          <a:xfrm>
            <a:off x="704752" y="600398"/>
            <a:ext cx="4785179" cy="1325563"/>
          </a:xfrm>
        </p:spPr>
        <p:txBody>
          <a:bodyPr lIns="0" tIns="0" rIns="0" bIns="0" anchor="t" anchorCtr="0">
            <a:normAutofit/>
          </a:bodyPr>
          <a:lstStyle>
            <a:lvl1pPr>
              <a:defRPr sz="4300" b="1" i="0" baseline="0">
                <a:solidFill>
                  <a:schemeClr val="bg1"/>
                </a:solidFill>
                <a:latin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78587919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9B064CDC-9D1E-5C45-9E54-5C21324A903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AD76A0C8-854D-224B-A429-F954147548DE}"/>
              </a:ext>
            </a:extLst>
          </p:cNvPr>
          <p:cNvSpPr>
            <a:spLocks noGrp="1"/>
          </p:cNvSpPr>
          <p:nvPr>
            <p:ph type="body" idx="10"/>
          </p:nvPr>
        </p:nvSpPr>
        <p:spPr>
          <a:xfrm>
            <a:off x="704752" y="2635537"/>
            <a:ext cx="4785179" cy="3275069"/>
          </a:xfrm>
        </p:spPr>
        <p:txBody>
          <a:bodyPr lIns="0" tIns="0" rIns="0" bIns="0">
            <a:normAutofit/>
          </a:bodyPr>
          <a:lstStyle>
            <a:lvl1pPr marL="342900" marR="0" indent="-342900" algn="l" defTabSz="914400" rtl="0" eaLnBrk="1" fontAlgn="auto" latinLnBrk="0" hangingPunct="1">
              <a:lnSpc>
                <a:spcPct val="90000"/>
              </a:lnSpc>
              <a:spcBef>
                <a:spcPts val="1000"/>
              </a:spcBef>
              <a:spcAft>
                <a:spcPts val="0"/>
              </a:spcAft>
              <a:buClrTx/>
              <a:buSzTx/>
              <a:buFont typeface="System Font Regular"/>
              <a:buChar char="⁃"/>
              <a:tabLst/>
              <a:defRPr sz="2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a:p>
            <a:pPr marL="342900" marR="0" lvl="0" indent="-342900" algn="l" defTabSz="914400" rtl="0" eaLnBrk="1" fontAlgn="auto" latinLnBrk="0" hangingPunct="1">
              <a:lnSpc>
                <a:spcPct val="90000"/>
              </a:lnSpc>
              <a:spcBef>
                <a:spcPts val="1000"/>
              </a:spcBef>
              <a:spcAft>
                <a:spcPts val="0"/>
              </a:spcAft>
              <a:buClrTx/>
              <a:buSzTx/>
              <a:buFont typeface="System Font Regular"/>
              <a:buChar char="⁃"/>
              <a:tabLst/>
              <a:defRPr/>
            </a:pPr>
            <a:r>
              <a:rPr lang="en-GB" dirty="0"/>
              <a:t>Click to edit Master text styles</a:t>
            </a:r>
          </a:p>
          <a:p>
            <a:pPr marL="342900" marR="0" lvl="0" indent="-342900" algn="l" defTabSz="914400" rtl="0" eaLnBrk="1" fontAlgn="auto" latinLnBrk="0" hangingPunct="1">
              <a:lnSpc>
                <a:spcPct val="90000"/>
              </a:lnSpc>
              <a:spcBef>
                <a:spcPts val="1000"/>
              </a:spcBef>
              <a:spcAft>
                <a:spcPts val="0"/>
              </a:spcAft>
              <a:buClrTx/>
              <a:buSzTx/>
              <a:buFont typeface="System Font Regular"/>
              <a:buChar char="⁃"/>
              <a:tabLst/>
              <a:defRPr/>
            </a:pPr>
            <a:r>
              <a:rPr lang="en-GB" dirty="0"/>
              <a:t>Click to edit Master text styles</a:t>
            </a:r>
          </a:p>
          <a:p>
            <a:pPr marL="342900" marR="0" lvl="0" indent="-342900" algn="l" defTabSz="914400" rtl="0" eaLnBrk="1" fontAlgn="auto" latinLnBrk="0" hangingPunct="1">
              <a:lnSpc>
                <a:spcPct val="90000"/>
              </a:lnSpc>
              <a:spcBef>
                <a:spcPts val="1000"/>
              </a:spcBef>
              <a:spcAft>
                <a:spcPts val="0"/>
              </a:spcAft>
              <a:buClrTx/>
              <a:buSzTx/>
              <a:buFont typeface="System Font Regular"/>
              <a:buChar char="⁃"/>
              <a:tabLst/>
              <a:defRPr/>
            </a:pPr>
            <a:r>
              <a:rPr lang="en-GB" dirty="0"/>
              <a:t>Click to edit Master text styles</a:t>
            </a:r>
          </a:p>
          <a:p>
            <a:pPr lvl="0"/>
            <a:endParaRPr lang="en-GB" dirty="0"/>
          </a:p>
          <a:p>
            <a:pPr lvl="0"/>
            <a:endParaRPr lang="en-GB" dirty="0"/>
          </a:p>
        </p:txBody>
      </p:sp>
      <p:sp>
        <p:nvSpPr>
          <p:cNvPr id="5" name="Title 1">
            <a:extLst>
              <a:ext uri="{FF2B5EF4-FFF2-40B4-BE49-F238E27FC236}">
                <a16:creationId xmlns:a16="http://schemas.microsoft.com/office/drawing/2014/main" id="{5C9071AA-7AAA-3C40-B948-321A027810DC}"/>
              </a:ext>
            </a:extLst>
          </p:cNvPr>
          <p:cNvSpPr>
            <a:spLocks noGrp="1"/>
          </p:cNvSpPr>
          <p:nvPr>
            <p:ph type="title"/>
          </p:nvPr>
        </p:nvSpPr>
        <p:spPr>
          <a:xfrm>
            <a:off x="704752" y="600398"/>
            <a:ext cx="4785179" cy="1325563"/>
          </a:xfrm>
        </p:spPr>
        <p:txBody>
          <a:bodyPr lIns="0" tIns="0" rIns="0" bIns="0" anchor="t" anchorCtr="0">
            <a:normAutofit/>
          </a:bodyPr>
          <a:lstStyle>
            <a:lvl1pPr>
              <a:defRPr sz="4300" b="1" i="0" baseline="0">
                <a:solidFill>
                  <a:schemeClr val="bg1"/>
                </a:solidFill>
                <a:latin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173609301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p15:clr>
            <a:srgbClr val="FBAE40"/>
          </p15:clr>
        </p15:guide>
        <p15:guide id="2"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9B064CDC-9D1E-5C45-9E54-5C21324A903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AD76A0C8-854D-224B-A429-F954147548DE}"/>
              </a:ext>
            </a:extLst>
          </p:cNvPr>
          <p:cNvSpPr>
            <a:spLocks noGrp="1"/>
          </p:cNvSpPr>
          <p:nvPr>
            <p:ph type="body" idx="10"/>
          </p:nvPr>
        </p:nvSpPr>
        <p:spPr>
          <a:xfrm>
            <a:off x="704752" y="2635537"/>
            <a:ext cx="4785179" cy="793463"/>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7" name="Text Placeholder 2">
            <a:extLst>
              <a:ext uri="{FF2B5EF4-FFF2-40B4-BE49-F238E27FC236}">
                <a16:creationId xmlns:a16="http://schemas.microsoft.com/office/drawing/2014/main" id="{8A72EAE2-7A63-5440-ACC9-9B672250759D}"/>
              </a:ext>
            </a:extLst>
          </p:cNvPr>
          <p:cNvSpPr>
            <a:spLocks noGrp="1"/>
          </p:cNvSpPr>
          <p:nvPr>
            <p:ph type="body" idx="11" hasCustomPrompt="1"/>
          </p:nvPr>
        </p:nvSpPr>
        <p:spPr>
          <a:xfrm>
            <a:off x="704752" y="3700766"/>
            <a:ext cx="4785179" cy="1870475"/>
          </a:xfrm>
        </p:spPr>
        <p:txBody>
          <a:bodyPr lIns="0" tIns="0" rIns="0" bIns="0">
            <a:normAutofit/>
          </a:bodyPr>
          <a:lstStyle>
            <a:lvl1pPr marL="457200" marR="0" indent="-457200" algn="l" defTabSz="914400" rtl="0" eaLnBrk="1" fontAlgn="auto" latinLnBrk="0" hangingPunct="1">
              <a:lnSpc>
                <a:spcPct val="90000"/>
              </a:lnSpc>
              <a:spcBef>
                <a:spcPts val="1000"/>
              </a:spcBef>
              <a:spcAft>
                <a:spcPts val="0"/>
              </a:spcAft>
              <a:buClrTx/>
              <a:buSzTx/>
              <a:buFont typeface="+mj-lt"/>
              <a:buAutoNum type="arabicPeriod"/>
              <a:tabLst/>
              <a:defRPr sz="2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Growth</a:t>
            </a:r>
          </a:p>
          <a:p>
            <a:pPr lvl="0"/>
            <a:r>
              <a:rPr lang="en-GB" dirty="0"/>
              <a:t>Insight</a:t>
            </a:r>
          </a:p>
          <a:p>
            <a:pPr lvl="0"/>
            <a:r>
              <a:rPr lang="en-GB" dirty="0"/>
              <a:t>Reputation</a:t>
            </a:r>
          </a:p>
          <a:p>
            <a:pPr lvl="0"/>
            <a:r>
              <a:rPr lang="en-GB" dirty="0"/>
              <a:t>Talent</a:t>
            </a:r>
          </a:p>
          <a:p>
            <a:pPr lvl="0"/>
            <a:endParaRPr lang="en-GB" dirty="0"/>
          </a:p>
        </p:txBody>
      </p:sp>
      <p:sp>
        <p:nvSpPr>
          <p:cNvPr id="10" name="Title 1">
            <a:extLst>
              <a:ext uri="{FF2B5EF4-FFF2-40B4-BE49-F238E27FC236}">
                <a16:creationId xmlns:a16="http://schemas.microsoft.com/office/drawing/2014/main" id="{0D1780AD-3FF7-904F-BEC8-7F8CC6BDB76B}"/>
              </a:ext>
            </a:extLst>
          </p:cNvPr>
          <p:cNvSpPr>
            <a:spLocks noGrp="1"/>
          </p:cNvSpPr>
          <p:nvPr>
            <p:ph type="title"/>
          </p:nvPr>
        </p:nvSpPr>
        <p:spPr>
          <a:xfrm>
            <a:off x="704752" y="600398"/>
            <a:ext cx="4785179" cy="1325563"/>
          </a:xfrm>
        </p:spPr>
        <p:txBody>
          <a:bodyPr lIns="0" tIns="0" rIns="0" bIns="0" anchor="t" anchorCtr="0">
            <a:normAutofit/>
          </a:bodyPr>
          <a:lstStyle>
            <a:lvl1pPr>
              <a:defRPr sz="4300" b="1" i="0" baseline="0">
                <a:solidFill>
                  <a:schemeClr val="bg1"/>
                </a:solidFill>
                <a:latin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83546920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p15:clr>
            <a:srgbClr val="FBAE40"/>
          </p15:clr>
        </p15:guide>
        <p15:guide id="2"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5076FE16-7660-0B4E-B6B7-7A66AEE369A6}"/>
              </a:ext>
            </a:extLst>
          </p:cNvPr>
          <p:cNvPicPr>
            <a:picLocks noChangeAspect="1"/>
          </p:cNvPicPr>
          <p:nvPr userDrawn="1"/>
        </p:nvPicPr>
        <p:blipFill>
          <a:blip r:embed="rId2">
            <a:alphaModFix amt="90000"/>
          </a:blip>
          <a:stretch>
            <a:fillRect/>
          </a:stretch>
        </p:blipFill>
        <p:spPr>
          <a:xfrm>
            <a:off x="0" y="0"/>
            <a:ext cx="12192000" cy="6858000"/>
          </a:xfrm>
          <a:prstGeom prst="rect">
            <a:avLst/>
          </a:prstGeom>
        </p:spPr>
      </p:pic>
      <p:sp>
        <p:nvSpPr>
          <p:cNvPr id="5" name="Text Placeholder 2">
            <a:extLst>
              <a:ext uri="{FF2B5EF4-FFF2-40B4-BE49-F238E27FC236}">
                <a16:creationId xmlns:a16="http://schemas.microsoft.com/office/drawing/2014/main" id="{B6B72536-8E71-1C42-82C0-C22752B236C5}"/>
              </a:ext>
            </a:extLst>
          </p:cNvPr>
          <p:cNvSpPr>
            <a:spLocks noGrp="1"/>
          </p:cNvSpPr>
          <p:nvPr>
            <p:ph type="body" idx="12"/>
          </p:nvPr>
        </p:nvSpPr>
        <p:spPr>
          <a:xfrm>
            <a:off x="710841" y="857336"/>
            <a:ext cx="4785179" cy="1819875"/>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61312023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p15:clr>
            <a:srgbClr val="FBAE40"/>
          </p15:clr>
        </p15:guide>
        <p15:guide id="2"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5076FE16-7660-0B4E-B6B7-7A66AEE369A6}"/>
              </a:ext>
            </a:extLst>
          </p:cNvPr>
          <p:cNvPicPr>
            <a:picLocks noChangeAspect="1"/>
          </p:cNvPicPr>
          <p:nvPr userDrawn="1"/>
        </p:nvPicPr>
        <p:blipFill>
          <a:blip r:embed="rId2">
            <a:alphaModFix amt="90000"/>
          </a:blip>
          <a:stretch>
            <a:fillRect/>
          </a:stretch>
        </p:blipFill>
        <p:spPr>
          <a:xfrm>
            <a:off x="0" y="0"/>
            <a:ext cx="12192000" cy="6858000"/>
          </a:xfrm>
          <a:prstGeom prst="rect">
            <a:avLst/>
          </a:prstGeom>
        </p:spPr>
      </p:pic>
      <p:sp>
        <p:nvSpPr>
          <p:cNvPr id="13" name="Text Placeholder 2">
            <a:extLst>
              <a:ext uri="{FF2B5EF4-FFF2-40B4-BE49-F238E27FC236}">
                <a16:creationId xmlns:a16="http://schemas.microsoft.com/office/drawing/2014/main" id="{1A76D4D2-163A-6B47-92F1-0E02ED9759F7}"/>
              </a:ext>
            </a:extLst>
          </p:cNvPr>
          <p:cNvSpPr>
            <a:spLocks noGrp="1"/>
          </p:cNvSpPr>
          <p:nvPr>
            <p:ph type="body" idx="11"/>
          </p:nvPr>
        </p:nvSpPr>
        <p:spPr>
          <a:xfrm>
            <a:off x="710841" y="4675100"/>
            <a:ext cx="4785179" cy="513880"/>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ext Placeholder 2">
            <a:extLst>
              <a:ext uri="{FF2B5EF4-FFF2-40B4-BE49-F238E27FC236}">
                <a16:creationId xmlns:a16="http://schemas.microsoft.com/office/drawing/2014/main" id="{79141DBD-A836-BA4E-9839-460C6A6B469E}"/>
              </a:ext>
            </a:extLst>
          </p:cNvPr>
          <p:cNvSpPr>
            <a:spLocks noGrp="1"/>
          </p:cNvSpPr>
          <p:nvPr>
            <p:ph type="body" idx="12"/>
          </p:nvPr>
        </p:nvSpPr>
        <p:spPr>
          <a:xfrm>
            <a:off x="710841" y="857336"/>
            <a:ext cx="4785179" cy="1819875"/>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02446858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id="{4E1A9692-4152-7F43-9198-EB59FD9680FD}"/>
              </a:ext>
            </a:extLst>
          </p:cNvPr>
          <p:cNvPicPr>
            <a:picLocks noChangeAspect="1"/>
          </p:cNvPicPr>
          <p:nvPr userDrawn="1"/>
        </p:nvPicPr>
        <p:blipFill>
          <a:blip r:embed="rId2">
            <a:alphaModFix amt="90000"/>
          </a:blip>
          <a:stretch>
            <a:fillRect/>
          </a:stretch>
        </p:blipFill>
        <p:spPr>
          <a:xfrm>
            <a:off x="0" y="0"/>
            <a:ext cx="12192000" cy="6858000"/>
          </a:xfrm>
          <a:prstGeom prst="rect">
            <a:avLst/>
          </a:prstGeom>
        </p:spPr>
      </p:pic>
      <p:sp>
        <p:nvSpPr>
          <p:cNvPr id="17" name="Text Placeholder 2">
            <a:extLst>
              <a:ext uri="{FF2B5EF4-FFF2-40B4-BE49-F238E27FC236}">
                <a16:creationId xmlns:a16="http://schemas.microsoft.com/office/drawing/2014/main" id="{CCB2FD4B-B5D9-134A-8A27-F612F0641939}"/>
              </a:ext>
            </a:extLst>
          </p:cNvPr>
          <p:cNvSpPr>
            <a:spLocks noGrp="1"/>
          </p:cNvSpPr>
          <p:nvPr>
            <p:ph type="body" idx="12"/>
          </p:nvPr>
        </p:nvSpPr>
        <p:spPr>
          <a:xfrm>
            <a:off x="710841" y="857336"/>
            <a:ext cx="4785179" cy="1819875"/>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410844897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89F7A1FB-8EDE-024F-BB58-7A65BCA16D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C2924973-C173-464D-8CF8-CE5F0748467E}"/>
              </a:ext>
            </a:extLst>
          </p:cNvPr>
          <p:cNvSpPr>
            <a:spLocks noGrp="1"/>
          </p:cNvSpPr>
          <p:nvPr>
            <p:ph type="body" idx="10"/>
          </p:nvPr>
        </p:nvSpPr>
        <p:spPr>
          <a:xfrm>
            <a:off x="709299" y="2471915"/>
            <a:ext cx="7173815" cy="3425032"/>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8" name="Text Placeholder 2">
            <a:extLst>
              <a:ext uri="{FF2B5EF4-FFF2-40B4-BE49-F238E27FC236}">
                <a16:creationId xmlns:a16="http://schemas.microsoft.com/office/drawing/2014/main" id="{F26DDA47-ECC3-4C4B-927B-65AB58A9FFA8}"/>
              </a:ext>
            </a:extLst>
          </p:cNvPr>
          <p:cNvSpPr>
            <a:spLocks noGrp="1"/>
          </p:cNvSpPr>
          <p:nvPr>
            <p:ph type="body" idx="12"/>
          </p:nvPr>
        </p:nvSpPr>
        <p:spPr>
          <a:xfrm>
            <a:off x="709299" y="589241"/>
            <a:ext cx="10951658" cy="84363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rgbClr val="00595E"/>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58891891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89F7A1FB-8EDE-024F-BB58-7A65BCA16D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C2924973-C173-464D-8CF8-CE5F0748467E}"/>
              </a:ext>
            </a:extLst>
          </p:cNvPr>
          <p:cNvSpPr>
            <a:spLocks noGrp="1"/>
          </p:cNvSpPr>
          <p:nvPr>
            <p:ph type="body" idx="10"/>
          </p:nvPr>
        </p:nvSpPr>
        <p:spPr>
          <a:xfrm>
            <a:off x="709299" y="2471915"/>
            <a:ext cx="10234256" cy="3425032"/>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8F532545-B82D-0F45-9D6B-EECF9D74180A}"/>
              </a:ext>
            </a:extLst>
          </p:cNvPr>
          <p:cNvSpPr>
            <a:spLocks noGrp="1"/>
          </p:cNvSpPr>
          <p:nvPr>
            <p:ph type="body" idx="12"/>
          </p:nvPr>
        </p:nvSpPr>
        <p:spPr>
          <a:xfrm>
            <a:off x="709299" y="589241"/>
            <a:ext cx="10951658" cy="84363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rgbClr val="00595E"/>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37892632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49D1B7D4-2015-6845-A1D1-BDB096C963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006368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orient="horz" pos="2160">
          <p15:clr>
            <a:srgbClr val="FBAE40"/>
          </p15:clr>
        </p15:guide>
        <p15:guide id="2" pos="43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89F7A1FB-8EDE-024F-BB58-7A65BCA16D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C2924973-C173-464D-8CF8-CE5F0748467E}"/>
              </a:ext>
            </a:extLst>
          </p:cNvPr>
          <p:cNvSpPr>
            <a:spLocks noGrp="1"/>
          </p:cNvSpPr>
          <p:nvPr>
            <p:ph type="body" idx="10"/>
          </p:nvPr>
        </p:nvSpPr>
        <p:spPr>
          <a:xfrm>
            <a:off x="709299" y="2471915"/>
            <a:ext cx="7173815" cy="3425032"/>
          </a:xfrm>
        </p:spPr>
        <p:txBody>
          <a:bodyPr lIns="0" tIns="0" rIns="0" bIns="0">
            <a:normAutofit/>
          </a:bodyPr>
          <a:lstStyle>
            <a:lvl1pPr marL="342900" marR="0" indent="-342900" algn="l" defTabSz="914400" rtl="0" eaLnBrk="1" fontAlgn="auto" latinLnBrk="0" hangingPunct="1">
              <a:lnSpc>
                <a:spcPct val="90000"/>
              </a:lnSpc>
              <a:spcBef>
                <a:spcPts val="1000"/>
              </a:spcBef>
              <a:spcAft>
                <a:spcPts val="0"/>
              </a:spcAft>
              <a:buClrTx/>
              <a:buSzTx/>
              <a:buFont typeface="System Font Regular"/>
              <a:buChar char="⁃"/>
              <a:tabLst/>
              <a:defRPr sz="2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a:p>
            <a:pPr marL="342900" marR="0" lvl="0" indent="-342900" algn="l" defTabSz="914400" rtl="0" eaLnBrk="1" fontAlgn="auto" latinLnBrk="0" hangingPunct="1">
              <a:lnSpc>
                <a:spcPct val="90000"/>
              </a:lnSpc>
              <a:spcBef>
                <a:spcPts val="1000"/>
              </a:spcBef>
              <a:spcAft>
                <a:spcPts val="0"/>
              </a:spcAft>
              <a:buClrTx/>
              <a:buSzTx/>
              <a:buFont typeface="System Font Regular"/>
              <a:buChar char="⁃"/>
              <a:tabLst/>
              <a:defRPr/>
            </a:pPr>
            <a:r>
              <a:rPr lang="en-GB" dirty="0"/>
              <a:t>Click to edit Master text styles</a:t>
            </a:r>
          </a:p>
          <a:p>
            <a:pPr marL="342900" marR="0" lvl="0" indent="-342900" algn="l" defTabSz="914400" rtl="0" eaLnBrk="1" fontAlgn="auto" latinLnBrk="0" hangingPunct="1">
              <a:lnSpc>
                <a:spcPct val="90000"/>
              </a:lnSpc>
              <a:spcBef>
                <a:spcPts val="1000"/>
              </a:spcBef>
              <a:spcAft>
                <a:spcPts val="0"/>
              </a:spcAft>
              <a:buClrTx/>
              <a:buSzTx/>
              <a:buFont typeface="System Font Regular"/>
              <a:buChar char="⁃"/>
              <a:tabLst/>
              <a:defRPr/>
            </a:pPr>
            <a:r>
              <a:rPr lang="en-GB" dirty="0"/>
              <a:t>Click to edit Master text styles</a:t>
            </a:r>
          </a:p>
          <a:p>
            <a:pPr marL="342900" marR="0" lvl="0" indent="-342900" algn="l" defTabSz="914400" rtl="0" eaLnBrk="1" fontAlgn="auto" latinLnBrk="0" hangingPunct="1">
              <a:lnSpc>
                <a:spcPct val="90000"/>
              </a:lnSpc>
              <a:spcBef>
                <a:spcPts val="1000"/>
              </a:spcBef>
              <a:spcAft>
                <a:spcPts val="0"/>
              </a:spcAft>
              <a:buClrTx/>
              <a:buSzTx/>
              <a:buFont typeface="System Font Regular"/>
              <a:buChar char="⁃"/>
              <a:tabLst/>
              <a:defRPr/>
            </a:pPr>
            <a:r>
              <a:rPr lang="en-GB" dirty="0"/>
              <a:t>Click to edit Master text styles</a:t>
            </a:r>
          </a:p>
          <a:p>
            <a:pPr lvl="0"/>
            <a:endParaRPr lang="en-GB" dirty="0"/>
          </a:p>
          <a:p>
            <a:pPr lvl="0"/>
            <a:endParaRPr lang="en-GB" dirty="0"/>
          </a:p>
        </p:txBody>
      </p:sp>
      <p:sp>
        <p:nvSpPr>
          <p:cNvPr id="8" name="Text Placeholder 2">
            <a:extLst>
              <a:ext uri="{FF2B5EF4-FFF2-40B4-BE49-F238E27FC236}">
                <a16:creationId xmlns:a16="http://schemas.microsoft.com/office/drawing/2014/main" id="{395E9856-AFCD-2A42-A913-7C724104F613}"/>
              </a:ext>
            </a:extLst>
          </p:cNvPr>
          <p:cNvSpPr>
            <a:spLocks noGrp="1"/>
          </p:cNvSpPr>
          <p:nvPr>
            <p:ph type="body" idx="12"/>
          </p:nvPr>
        </p:nvSpPr>
        <p:spPr>
          <a:xfrm>
            <a:off x="709299" y="589241"/>
            <a:ext cx="10951658" cy="84363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rgbClr val="00595E"/>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27597947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89F7A1FB-8EDE-024F-BB58-7A65BCA16D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E871683C-1EB3-E547-8D4C-27C11EF7CE58}"/>
              </a:ext>
            </a:extLst>
          </p:cNvPr>
          <p:cNvSpPr>
            <a:spLocks noGrp="1"/>
          </p:cNvSpPr>
          <p:nvPr>
            <p:ph type="body" idx="12"/>
          </p:nvPr>
        </p:nvSpPr>
        <p:spPr>
          <a:xfrm>
            <a:off x="709299" y="589241"/>
            <a:ext cx="10951658" cy="84363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rgbClr val="00595E"/>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3" name="Text Placeholder 2">
            <a:extLst>
              <a:ext uri="{FF2B5EF4-FFF2-40B4-BE49-F238E27FC236}">
                <a16:creationId xmlns:a16="http://schemas.microsoft.com/office/drawing/2014/main" id="{B5B6D6EE-9AC6-F645-82A2-E3F94A811998}"/>
              </a:ext>
            </a:extLst>
          </p:cNvPr>
          <p:cNvSpPr>
            <a:spLocks noGrp="1"/>
          </p:cNvSpPr>
          <p:nvPr>
            <p:ph type="body" idx="13"/>
          </p:nvPr>
        </p:nvSpPr>
        <p:spPr>
          <a:xfrm>
            <a:off x="709299" y="2585366"/>
            <a:ext cx="10951658" cy="2505108"/>
          </a:xfrm>
        </p:spPr>
        <p:txBody>
          <a:bodyPr lIns="0" tIns="0" rIns="0" bIns="0" numCol="2" spcCol="32400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3408147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C38AEAE-2531-194B-B067-165E655BACB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E871683C-1EB3-E547-8D4C-27C11EF7CE58}"/>
              </a:ext>
            </a:extLst>
          </p:cNvPr>
          <p:cNvSpPr>
            <a:spLocks noGrp="1"/>
          </p:cNvSpPr>
          <p:nvPr>
            <p:ph type="body" idx="12"/>
          </p:nvPr>
        </p:nvSpPr>
        <p:spPr>
          <a:xfrm>
            <a:off x="709299" y="589241"/>
            <a:ext cx="10951658" cy="84363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rgbClr val="00595E"/>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8" name="Text Placeholder 2">
            <a:extLst>
              <a:ext uri="{FF2B5EF4-FFF2-40B4-BE49-F238E27FC236}">
                <a16:creationId xmlns:a16="http://schemas.microsoft.com/office/drawing/2014/main" id="{BAC4D25B-6756-9340-97A2-546B1BC39D79}"/>
              </a:ext>
            </a:extLst>
          </p:cNvPr>
          <p:cNvSpPr>
            <a:spLocks noGrp="1"/>
          </p:cNvSpPr>
          <p:nvPr>
            <p:ph type="body" idx="10"/>
          </p:nvPr>
        </p:nvSpPr>
        <p:spPr>
          <a:xfrm>
            <a:off x="709299" y="2471915"/>
            <a:ext cx="7173815" cy="957085"/>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32589399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p15:clr>
            <a:srgbClr val="FBAE40"/>
          </p15:clr>
        </p15:guide>
        <p15:guide id="2"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0" name="Picture 9" descr="A picture containing monitor, screen, laptop, computer&#10;&#10;Description automatically generated">
            <a:extLst>
              <a:ext uri="{FF2B5EF4-FFF2-40B4-BE49-F238E27FC236}">
                <a16:creationId xmlns:a16="http://schemas.microsoft.com/office/drawing/2014/main" id="{6F0E7523-5A39-4547-8158-D9B848B29C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2">
            <a:extLst>
              <a:ext uri="{FF2B5EF4-FFF2-40B4-BE49-F238E27FC236}">
                <a16:creationId xmlns:a16="http://schemas.microsoft.com/office/drawing/2014/main" id="{C8EB4429-B147-5F42-8A0E-13B212AB7E64}"/>
              </a:ext>
            </a:extLst>
          </p:cNvPr>
          <p:cNvSpPr>
            <a:spLocks noGrp="1"/>
          </p:cNvSpPr>
          <p:nvPr>
            <p:ph type="body" idx="12"/>
          </p:nvPr>
        </p:nvSpPr>
        <p:spPr>
          <a:xfrm>
            <a:off x="709299" y="589241"/>
            <a:ext cx="10951658" cy="84363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0998101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0" name="Picture 9" descr="A picture containing monitor, screen, laptop, computer&#10;&#10;Description automatically generated">
            <a:extLst>
              <a:ext uri="{FF2B5EF4-FFF2-40B4-BE49-F238E27FC236}">
                <a16:creationId xmlns:a16="http://schemas.microsoft.com/office/drawing/2014/main" id="{6F0E7523-5A39-4547-8158-D9B848B29C10}"/>
              </a:ext>
            </a:extLst>
          </p:cNvPr>
          <p:cNvPicPr>
            <a:picLocks noChangeAspect="1"/>
          </p:cNvPicPr>
          <p:nvPr userDrawn="1"/>
        </p:nvPicPr>
        <p:blipFill rotWithShape="1">
          <a:blip r:embed="rId2"/>
          <a:srcRect b="13333"/>
          <a:stretch/>
        </p:blipFill>
        <p:spPr>
          <a:xfrm>
            <a:off x="0" y="0"/>
            <a:ext cx="12192000" cy="5943600"/>
          </a:xfrm>
          <a:prstGeom prst="rect">
            <a:avLst/>
          </a:prstGeom>
        </p:spPr>
      </p:pic>
      <p:sp>
        <p:nvSpPr>
          <p:cNvPr id="15" name="Text Placeholder 2">
            <a:extLst>
              <a:ext uri="{FF2B5EF4-FFF2-40B4-BE49-F238E27FC236}">
                <a16:creationId xmlns:a16="http://schemas.microsoft.com/office/drawing/2014/main" id="{C8EB4429-B147-5F42-8A0E-13B212AB7E64}"/>
              </a:ext>
            </a:extLst>
          </p:cNvPr>
          <p:cNvSpPr>
            <a:spLocks noGrp="1"/>
          </p:cNvSpPr>
          <p:nvPr>
            <p:ph type="body" idx="12"/>
          </p:nvPr>
        </p:nvSpPr>
        <p:spPr>
          <a:xfrm>
            <a:off x="709299" y="589241"/>
            <a:ext cx="10951658" cy="84363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14419250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0" name="Picture 9" descr="A picture containing monitor, screen, laptop, computer&#10;&#10;Description automatically generated">
            <a:extLst>
              <a:ext uri="{FF2B5EF4-FFF2-40B4-BE49-F238E27FC236}">
                <a16:creationId xmlns:a16="http://schemas.microsoft.com/office/drawing/2014/main" id="{6F0E7523-5A39-4547-8158-D9B848B29C10}"/>
              </a:ext>
            </a:extLst>
          </p:cNvPr>
          <p:cNvPicPr>
            <a:picLocks noChangeAspect="1"/>
          </p:cNvPicPr>
          <p:nvPr userDrawn="1"/>
        </p:nvPicPr>
        <p:blipFill rotWithShape="1">
          <a:blip r:embed="rId2"/>
          <a:srcRect b="80149"/>
          <a:stretch/>
        </p:blipFill>
        <p:spPr>
          <a:xfrm>
            <a:off x="0" y="1"/>
            <a:ext cx="12192000" cy="1361440"/>
          </a:xfrm>
          <a:prstGeom prst="rect">
            <a:avLst/>
          </a:prstGeom>
        </p:spPr>
      </p:pic>
      <p:sp>
        <p:nvSpPr>
          <p:cNvPr id="15" name="Text Placeholder 2">
            <a:extLst>
              <a:ext uri="{FF2B5EF4-FFF2-40B4-BE49-F238E27FC236}">
                <a16:creationId xmlns:a16="http://schemas.microsoft.com/office/drawing/2014/main" id="{C8EB4429-B147-5F42-8A0E-13B212AB7E64}"/>
              </a:ext>
            </a:extLst>
          </p:cNvPr>
          <p:cNvSpPr>
            <a:spLocks noGrp="1"/>
          </p:cNvSpPr>
          <p:nvPr>
            <p:ph type="body" idx="12"/>
          </p:nvPr>
        </p:nvSpPr>
        <p:spPr>
          <a:xfrm>
            <a:off x="709299" y="589241"/>
            <a:ext cx="10951658" cy="84363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4" name="Picture 3" descr="A picture containing monitor, screen, laptop, computer&#10;&#10;Description automatically generated">
            <a:extLst>
              <a:ext uri="{FF2B5EF4-FFF2-40B4-BE49-F238E27FC236}">
                <a16:creationId xmlns:a16="http://schemas.microsoft.com/office/drawing/2014/main" id="{4E627E2C-3F98-2A47-853A-33ABC3BA21AA}"/>
              </a:ext>
            </a:extLst>
          </p:cNvPr>
          <p:cNvPicPr>
            <a:picLocks noChangeAspect="1"/>
          </p:cNvPicPr>
          <p:nvPr userDrawn="1"/>
        </p:nvPicPr>
        <p:blipFill rotWithShape="1">
          <a:blip r:embed="rId2"/>
          <a:srcRect t="85185"/>
          <a:stretch/>
        </p:blipFill>
        <p:spPr>
          <a:xfrm>
            <a:off x="0" y="5842000"/>
            <a:ext cx="12192000" cy="1016000"/>
          </a:xfrm>
          <a:prstGeom prst="rect">
            <a:avLst/>
          </a:prstGeom>
        </p:spPr>
      </p:pic>
    </p:spTree>
    <p:extLst>
      <p:ext uri="{BB962C8B-B14F-4D97-AF65-F5344CB8AC3E}">
        <p14:creationId xmlns:p14="http://schemas.microsoft.com/office/powerpoint/2010/main" val="222164467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0" name="Picture 9" descr="A picture containing monitor, screen, laptop, computer&#10;&#10;Description automatically generated">
            <a:extLst>
              <a:ext uri="{FF2B5EF4-FFF2-40B4-BE49-F238E27FC236}">
                <a16:creationId xmlns:a16="http://schemas.microsoft.com/office/drawing/2014/main" id="{6F0E7523-5A39-4547-8158-D9B848B29C10}"/>
              </a:ext>
            </a:extLst>
          </p:cNvPr>
          <p:cNvPicPr>
            <a:picLocks noChangeAspect="1"/>
          </p:cNvPicPr>
          <p:nvPr userDrawn="1"/>
        </p:nvPicPr>
        <p:blipFill rotWithShape="1">
          <a:blip r:embed="rId2"/>
          <a:srcRect b="80149"/>
          <a:stretch/>
        </p:blipFill>
        <p:spPr>
          <a:xfrm>
            <a:off x="0" y="1"/>
            <a:ext cx="12192000" cy="1361440"/>
          </a:xfrm>
          <a:prstGeom prst="rect">
            <a:avLst/>
          </a:prstGeom>
        </p:spPr>
      </p:pic>
      <p:sp>
        <p:nvSpPr>
          <p:cNvPr id="15" name="Text Placeholder 2">
            <a:extLst>
              <a:ext uri="{FF2B5EF4-FFF2-40B4-BE49-F238E27FC236}">
                <a16:creationId xmlns:a16="http://schemas.microsoft.com/office/drawing/2014/main" id="{C8EB4429-B147-5F42-8A0E-13B212AB7E64}"/>
              </a:ext>
            </a:extLst>
          </p:cNvPr>
          <p:cNvSpPr>
            <a:spLocks noGrp="1"/>
          </p:cNvSpPr>
          <p:nvPr>
            <p:ph type="body" idx="12"/>
          </p:nvPr>
        </p:nvSpPr>
        <p:spPr>
          <a:xfrm>
            <a:off x="709299" y="589241"/>
            <a:ext cx="10951658" cy="843634"/>
          </a:xfr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300" b="1"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89246737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59BDB298-71AA-F849-9B0C-F4100306F4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2">
            <a:extLst>
              <a:ext uri="{FF2B5EF4-FFF2-40B4-BE49-F238E27FC236}">
                <a16:creationId xmlns:a16="http://schemas.microsoft.com/office/drawing/2014/main" id="{F683F60B-08CE-6B42-A248-51B9CBA1F18C}"/>
              </a:ext>
            </a:extLst>
          </p:cNvPr>
          <p:cNvSpPr>
            <a:spLocks noGrp="1"/>
          </p:cNvSpPr>
          <p:nvPr>
            <p:ph type="body" idx="10"/>
          </p:nvPr>
        </p:nvSpPr>
        <p:spPr>
          <a:xfrm>
            <a:off x="701221" y="2302617"/>
            <a:ext cx="7173815" cy="3425032"/>
          </a:xfrm>
        </p:spPr>
        <p:txBody>
          <a:bodyPr lIns="0" tIns="0" rIns="0" bIns="0">
            <a:normAutofit/>
          </a:bodyPr>
          <a:lstStyle>
            <a:lvl1pPr marL="342900" marR="0" indent="-342900" algn="l" defTabSz="914400" rtl="0" eaLnBrk="1" fontAlgn="auto" latinLnBrk="0" hangingPunct="1">
              <a:lnSpc>
                <a:spcPct val="90000"/>
              </a:lnSpc>
              <a:spcBef>
                <a:spcPts val="1000"/>
              </a:spcBef>
              <a:spcAft>
                <a:spcPts val="0"/>
              </a:spcAft>
              <a:buClrTx/>
              <a:buSzTx/>
              <a:buFont typeface="System Font Regular"/>
              <a:buChar char="⁃"/>
              <a:tabLst/>
              <a:defRPr sz="2300" b="0" i="0" baseline="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a:p>
            <a:pPr marL="342900" marR="0" lvl="0" indent="-342900" algn="l" defTabSz="914400" rtl="0" eaLnBrk="1" fontAlgn="auto" latinLnBrk="0" hangingPunct="1">
              <a:lnSpc>
                <a:spcPct val="90000"/>
              </a:lnSpc>
              <a:spcBef>
                <a:spcPts val="1000"/>
              </a:spcBef>
              <a:spcAft>
                <a:spcPts val="0"/>
              </a:spcAft>
              <a:buClrTx/>
              <a:buSzTx/>
              <a:buFont typeface="System Font Regular"/>
              <a:buChar char="⁃"/>
              <a:tabLst/>
              <a:defRPr/>
            </a:pPr>
            <a:r>
              <a:rPr lang="en-GB" dirty="0"/>
              <a:t>Click to edit Master text styles</a:t>
            </a:r>
          </a:p>
          <a:p>
            <a:pPr marL="342900" marR="0" lvl="0" indent="-342900" algn="l" defTabSz="914400" rtl="0" eaLnBrk="1" fontAlgn="auto" latinLnBrk="0" hangingPunct="1">
              <a:lnSpc>
                <a:spcPct val="90000"/>
              </a:lnSpc>
              <a:spcBef>
                <a:spcPts val="1000"/>
              </a:spcBef>
              <a:spcAft>
                <a:spcPts val="0"/>
              </a:spcAft>
              <a:buClrTx/>
              <a:buSzTx/>
              <a:buFont typeface="System Font Regular"/>
              <a:buChar char="⁃"/>
              <a:tabLst/>
              <a:defRPr/>
            </a:pPr>
            <a:r>
              <a:rPr lang="en-GB" dirty="0"/>
              <a:t>Click to edit Master text styles</a:t>
            </a:r>
          </a:p>
          <a:p>
            <a:pPr marL="342900" marR="0" lvl="0" indent="-342900" algn="l" defTabSz="914400" rtl="0" eaLnBrk="1" fontAlgn="auto" latinLnBrk="0" hangingPunct="1">
              <a:lnSpc>
                <a:spcPct val="90000"/>
              </a:lnSpc>
              <a:spcBef>
                <a:spcPts val="1000"/>
              </a:spcBef>
              <a:spcAft>
                <a:spcPts val="0"/>
              </a:spcAft>
              <a:buClrTx/>
              <a:buSzTx/>
              <a:buFont typeface="System Font Regular"/>
              <a:buChar char="⁃"/>
              <a:tabLst/>
              <a:defRPr/>
            </a:pPr>
            <a:r>
              <a:rPr lang="en-GB" dirty="0"/>
              <a:t>Click to edit Master text styles</a:t>
            </a:r>
          </a:p>
          <a:p>
            <a:pPr lvl="0"/>
            <a:endParaRPr lang="en-GB" dirty="0"/>
          </a:p>
          <a:p>
            <a:pPr lvl="0"/>
            <a:endParaRPr lang="en-GB" dirty="0"/>
          </a:p>
        </p:txBody>
      </p:sp>
    </p:spTree>
    <p:extLst>
      <p:ext uri="{BB962C8B-B14F-4D97-AF65-F5344CB8AC3E}">
        <p14:creationId xmlns:p14="http://schemas.microsoft.com/office/powerpoint/2010/main" val="105484808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3900E9EE-8B2D-CF4D-BF8E-ED1210D009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EB78D9-F8F3-A14B-9814-AE1A77C2F16C}"/>
              </a:ext>
            </a:extLst>
          </p:cNvPr>
          <p:cNvSpPr>
            <a:spLocks noGrp="1"/>
          </p:cNvSpPr>
          <p:nvPr>
            <p:ph type="ctrTitle" hasCustomPrompt="1"/>
          </p:nvPr>
        </p:nvSpPr>
        <p:spPr>
          <a:xfrm>
            <a:off x="715649" y="2980297"/>
            <a:ext cx="9982200" cy="1463021"/>
          </a:xfrm>
        </p:spPr>
        <p:txBody>
          <a:bodyPr lIns="0" tIns="0" rIns="0" bIns="0" anchor="t" anchorCtr="0">
            <a:normAutofit/>
          </a:bodyPr>
          <a:lstStyle>
            <a:lvl1pPr algn="l">
              <a:defRPr sz="4300" b="1" strike="noStrike" baseline="0">
                <a:solidFill>
                  <a:schemeClr val="bg1"/>
                </a:solidFill>
                <a:latin typeface="Arial" panose="020B0604020202020204" pitchFamily="34" charset="0"/>
                <a:cs typeface="Arial" panose="020B0604020202020204" pitchFamily="34" charset="0"/>
              </a:defRPr>
            </a:lvl1pPr>
          </a:lstStyle>
          <a:p>
            <a:r>
              <a:rPr lang="en-GB" dirty="0"/>
              <a:t>Questions?</a:t>
            </a:r>
            <a:endParaRPr lang="en-US" dirty="0"/>
          </a:p>
        </p:txBody>
      </p:sp>
    </p:spTree>
    <p:extLst>
      <p:ext uri="{BB962C8B-B14F-4D97-AF65-F5344CB8AC3E}">
        <p14:creationId xmlns:p14="http://schemas.microsoft.com/office/powerpoint/2010/main" val="313199504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3900E9EE-8B2D-CF4D-BF8E-ED1210D009B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1FBF39BA-6327-E847-B4A1-16FC14D3CCF9}"/>
              </a:ext>
            </a:extLst>
          </p:cNvPr>
          <p:cNvSpPr>
            <a:spLocks noGrp="1"/>
          </p:cNvSpPr>
          <p:nvPr>
            <p:ph type="subTitle" idx="1" hasCustomPrompt="1"/>
          </p:nvPr>
        </p:nvSpPr>
        <p:spPr>
          <a:xfrm>
            <a:off x="715649" y="3702378"/>
            <a:ext cx="9144000" cy="461962"/>
          </a:xfrm>
        </p:spPr>
        <p:txBody>
          <a:bodyPr lIns="0" tIns="0" rIns="0" bIns="0">
            <a:noAutofit/>
          </a:bodyPr>
          <a:lstStyle>
            <a:lvl1pPr marL="0" indent="0" algn="l">
              <a:buNone/>
              <a:defRPr sz="2300" baseline="0">
                <a:solidFill>
                  <a:srgbClr val="00987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Go </a:t>
            </a:r>
            <a:r>
              <a:rPr lang="en-GB" dirty="0" err="1"/>
              <a:t>Raibh</a:t>
            </a:r>
            <a:r>
              <a:rPr lang="en-GB" dirty="0"/>
              <a:t> </a:t>
            </a:r>
            <a:r>
              <a:rPr lang="en-GB" dirty="0" err="1"/>
              <a:t>Maith</a:t>
            </a:r>
            <a:r>
              <a:rPr lang="en-GB" dirty="0"/>
              <a:t> </a:t>
            </a:r>
            <a:r>
              <a:rPr lang="en-GB" dirty="0" err="1"/>
              <a:t>Agat</a:t>
            </a:r>
            <a:endParaRPr lang="en-US" dirty="0"/>
          </a:p>
        </p:txBody>
      </p:sp>
      <p:sp>
        <p:nvSpPr>
          <p:cNvPr id="9" name="Title 1">
            <a:extLst>
              <a:ext uri="{FF2B5EF4-FFF2-40B4-BE49-F238E27FC236}">
                <a16:creationId xmlns:a16="http://schemas.microsoft.com/office/drawing/2014/main" id="{DA3D3E0D-E34A-9A41-93AD-856711999FA6}"/>
              </a:ext>
            </a:extLst>
          </p:cNvPr>
          <p:cNvSpPr>
            <a:spLocks noGrp="1"/>
          </p:cNvSpPr>
          <p:nvPr>
            <p:ph type="ctrTitle" hasCustomPrompt="1"/>
          </p:nvPr>
        </p:nvSpPr>
        <p:spPr>
          <a:xfrm>
            <a:off x="715649" y="2970869"/>
            <a:ext cx="9982200" cy="731511"/>
          </a:xfrm>
        </p:spPr>
        <p:txBody>
          <a:bodyPr lIns="0" tIns="0" rIns="0" bIns="0" anchor="t" anchorCtr="0">
            <a:normAutofit/>
          </a:bodyPr>
          <a:lstStyle>
            <a:lvl1pPr algn="l">
              <a:defRPr sz="4300" b="1" strike="noStrike" baseline="0">
                <a:solidFill>
                  <a:schemeClr val="bg1"/>
                </a:solidFill>
                <a:latin typeface="Arial" panose="020B0604020202020204" pitchFamily="34" charset="0"/>
                <a:cs typeface="Arial" panose="020B0604020202020204" pitchFamily="34" charset="0"/>
              </a:defRPr>
            </a:lvl1pPr>
          </a:lstStyle>
          <a:p>
            <a:r>
              <a:rPr lang="en-GB" dirty="0"/>
              <a:t>Thank You</a:t>
            </a:r>
            <a:endParaRPr lang="en-US" dirty="0"/>
          </a:p>
        </p:txBody>
      </p:sp>
    </p:spTree>
    <p:extLst>
      <p:ext uri="{BB962C8B-B14F-4D97-AF65-F5344CB8AC3E}">
        <p14:creationId xmlns:p14="http://schemas.microsoft.com/office/powerpoint/2010/main" val="149887897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pos="438" userDrawn="1">
          <p15:clr>
            <a:srgbClr val="FBAE40"/>
          </p15:clr>
        </p15:guide>
        <p15:guide id="2"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49D1B7D4-2015-6845-A1D1-BDB096C963CD}"/>
              </a:ext>
            </a:extLst>
          </p:cNvPr>
          <p:cNvPicPr>
            <a:picLocks noChangeAspect="1"/>
          </p:cNvPicPr>
          <p:nvPr userDrawn="1"/>
        </p:nvPicPr>
        <p:blipFill rotWithShape="1">
          <a:blip r:embed="rId2"/>
          <a:srcRect l="10913" b="20378"/>
          <a:stretch/>
        </p:blipFill>
        <p:spPr>
          <a:xfrm>
            <a:off x="0" y="-1"/>
            <a:ext cx="12191999" cy="6858001"/>
          </a:xfrm>
          <a:prstGeom prst="rect">
            <a:avLst/>
          </a:prstGeom>
        </p:spPr>
      </p:pic>
    </p:spTree>
    <p:extLst>
      <p:ext uri="{BB962C8B-B14F-4D97-AF65-F5344CB8AC3E}">
        <p14:creationId xmlns:p14="http://schemas.microsoft.com/office/powerpoint/2010/main" val="166782900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orient="horz" pos="2160">
          <p15:clr>
            <a:srgbClr val="FBAE40"/>
          </p15:clr>
        </p15:guide>
        <p15:guide id="2" pos="4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14B6059-D542-EC4A-B2EB-8AAAB3D1A96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8199342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orient="horz" pos="2160">
          <p15:clr>
            <a:srgbClr val="FBAE40"/>
          </p15:clr>
        </p15:guide>
        <p15:guide id="2"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EB569274-C9E8-9548-A115-BDCAC29D012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412958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extLst>
    <p:ext uri="{DCECCB84-F9BA-43D5-87BE-67443E8EF086}">
      <p15:sldGuideLst xmlns:p15="http://schemas.microsoft.com/office/powerpoint/2012/main">
        <p15:guide id="1" orient="horz" pos="2160">
          <p15:clr>
            <a:srgbClr val="FBAE40"/>
          </p15:clr>
        </p15:guide>
        <p15:guide id="2" pos="4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416B-A10B-0741-9B2B-ABBAC266CF6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CB72233-AF56-E44C-89AD-8CABF8FCBB7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40288581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6C9FA-5D3C-A749-8D20-3E9BB8F53EB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52808B-9A82-B64A-977F-7517D8B46CA5}"/>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22396402"/>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4FA1-2273-6648-8487-A57AAFB33B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4E2A09B-C57E-F243-9221-726935FD8D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61633795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C42AD-2D68-AD4E-90C5-676AA81C01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390C6B0-47E4-7643-AB1A-51DA22273F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335E8F-F50E-0F49-A651-F4BC85C244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BA133-03E8-684A-ADA1-E86731DADB03}" type="datetimeFigureOut">
              <a:rPr lang="en-US" smtClean="0"/>
              <a:t>5/10/2021</a:t>
            </a:fld>
            <a:endParaRPr lang="en-US"/>
          </a:p>
        </p:txBody>
      </p:sp>
      <p:sp>
        <p:nvSpPr>
          <p:cNvPr id="5" name="Footer Placeholder 4">
            <a:extLst>
              <a:ext uri="{FF2B5EF4-FFF2-40B4-BE49-F238E27FC236}">
                <a16:creationId xmlns:a16="http://schemas.microsoft.com/office/drawing/2014/main" id="{C4763828-8863-6B4D-8ED8-D4D530D253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49EED4-DBBE-3E47-9B1C-788761C7B5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6C6E1B-36A7-764A-BB50-845B9884EAB8}" type="slidenum">
              <a:rPr lang="en-US" smtClean="0"/>
              <a:t>‹#›</a:t>
            </a:fld>
            <a:endParaRPr lang="en-US"/>
          </a:p>
        </p:txBody>
      </p:sp>
    </p:spTree>
    <p:extLst>
      <p:ext uri="{BB962C8B-B14F-4D97-AF65-F5344CB8AC3E}">
        <p14:creationId xmlns:p14="http://schemas.microsoft.com/office/powerpoint/2010/main" val="2588271593"/>
      </p:ext>
    </p:extLst>
  </p:cSld>
  <p:clrMap bg1="lt1" tx1="dk1" bg2="lt2" tx2="dk2" accent1="accent1" accent2="accent2" accent3="accent3" accent4="accent4" accent5="accent5" accent6="accent6" hlink="hlink" folHlink="folHlink"/>
  <p:sldLayoutIdLst>
    <p:sldLayoutId id="2147483660" r:id="rId1"/>
    <p:sldLayoutId id="2147483667" r:id="rId2"/>
    <p:sldLayoutId id="2147483670" r:id="rId3"/>
    <p:sldLayoutId id="2147483690"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50" r:id="rId19"/>
    <p:sldLayoutId id="2147483671" r:id="rId20"/>
    <p:sldLayoutId id="2147483651" r:id="rId21"/>
    <p:sldLayoutId id="2147483652" r:id="rId22"/>
    <p:sldLayoutId id="2147483669" r:id="rId23"/>
    <p:sldLayoutId id="2147483668" r:id="rId24"/>
    <p:sldLayoutId id="2147483666" r:id="rId25"/>
    <p:sldLayoutId id="2147483664" r:id="rId26"/>
    <p:sldLayoutId id="2147483653" r:id="rId27"/>
    <p:sldLayoutId id="2147483661" r:id="rId28"/>
    <p:sldLayoutId id="2147483654" r:id="rId29"/>
    <p:sldLayoutId id="2147483662" r:id="rId30"/>
    <p:sldLayoutId id="2147483663" r:id="rId31"/>
    <p:sldLayoutId id="2147483672" r:id="rId32"/>
    <p:sldLayoutId id="2147483656" r:id="rId33"/>
    <p:sldLayoutId id="2147483688" r:id="rId34"/>
    <p:sldLayoutId id="2147483687" r:id="rId35"/>
    <p:sldLayoutId id="2147483689" r:id="rId36"/>
    <p:sldLayoutId id="2147483655" r:id="rId37"/>
    <p:sldLayoutId id="2147483665" r:id="rId38"/>
    <p:sldLayoutId id="2147483649" r:id="rId39"/>
  </p:sldLayoutIdLst>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jpg"/><Relationship Id="rId12"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38.png"/><Relationship Id="rId11" Type="http://schemas.openxmlformats.org/officeDocument/2006/relationships/image" Target="../media/image43.jpg"/><Relationship Id="rId5" Type="http://schemas.openxmlformats.org/officeDocument/2006/relationships/image" Target="../media/image37.png"/><Relationship Id="rId10" Type="http://schemas.openxmlformats.org/officeDocument/2006/relationships/image" Target="../media/image42.emf"/><Relationship Id="rId4" Type="http://schemas.openxmlformats.org/officeDocument/2006/relationships/image" Target="../media/image36.png"/><Relationship Id="rId9" Type="http://schemas.openxmlformats.org/officeDocument/2006/relationships/image" Target="../media/image41.jpg"/><Relationship Id="rId1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4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16.xml"/><Relationship Id="rId16" Type="http://schemas.openxmlformats.org/officeDocument/2006/relationships/image" Target="../media/image63.png"/><Relationship Id="rId1" Type="http://schemas.openxmlformats.org/officeDocument/2006/relationships/slideLayout" Target="../slideLayouts/slideLayout8.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8.png"/><Relationship Id="rId7" Type="http://schemas.openxmlformats.org/officeDocument/2006/relationships/image" Target="../media/image70.jpeg"/><Relationship Id="rId12"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18.xml"/><Relationship Id="rId16"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69.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93.emf"/><Relationship Id="rId7" Type="http://schemas.openxmlformats.org/officeDocument/2006/relationships/image" Target="../media/image97.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96.emf"/><Relationship Id="rId5" Type="http://schemas.openxmlformats.org/officeDocument/2006/relationships/image" Target="../media/image95.jpg"/><Relationship Id="rId4" Type="http://schemas.openxmlformats.org/officeDocument/2006/relationships/image" Target="../media/image94.emf"/><Relationship Id="rId9" Type="http://schemas.openxmlformats.org/officeDocument/2006/relationships/image" Target="../media/image99.jp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D9A04E-40E2-8A41-B0C4-DB764BC2E1D6}"/>
              </a:ext>
            </a:extLst>
          </p:cNvPr>
          <p:cNvSpPr/>
          <p:nvPr/>
        </p:nvSpPr>
        <p:spPr>
          <a:xfrm>
            <a:off x="0" y="0"/>
            <a:ext cx="12192000" cy="6858000"/>
          </a:xfrm>
          <a:prstGeom prst="rect">
            <a:avLst/>
          </a:prstGeom>
          <a:solidFill>
            <a:srgbClr val="005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C07716E1-2504-904F-B759-BBF06A15636D}"/>
              </a:ext>
            </a:extLst>
          </p:cNvPr>
          <p:cNvPicPr>
            <a:picLocks noChangeAspect="1"/>
          </p:cNvPicPr>
          <p:nvPr/>
        </p:nvPicPr>
        <p:blipFill rotWithShape="1">
          <a:blip r:embed="rId4"/>
          <a:srcRect l="21279"/>
          <a:stretch/>
        </p:blipFill>
        <p:spPr>
          <a:xfrm>
            <a:off x="2594344" y="0"/>
            <a:ext cx="9597656" cy="6858000"/>
          </a:xfrm>
          <a:prstGeom prst="rect">
            <a:avLst/>
          </a:prstGeom>
        </p:spPr>
      </p:pic>
      <p:sp>
        <p:nvSpPr>
          <p:cNvPr id="7" name="Title 1">
            <a:extLst>
              <a:ext uri="{FF2B5EF4-FFF2-40B4-BE49-F238E27FC236}">
                <a16:creationId xmlns:a16="http://schemas.microsoft.com/office/drawing/2014/main" id="{11322CFE-F6D3-8F47-AD69-989AE145A26B}"/>
              </a:ext>
            </a:extLst>
          </p:cNvPr>
          <p:cNvSpPr txBox="1">
            <a:spLocks/>
          </p:cNvSpPr>
          <p:nvPr/>
        </p:nvSpPr>
        <p:spPr>
          <a:xfrm>
            <a:off x="716124" y="2973514"/>
            <a:ext cx="10759751" cy="1077981"/>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500" b="1" dirty="0" err="1">
                <a:solidFill>
                  <a:schemeClr val="bg1"/>
                </a:solidFill>
                <a:latin typeface="Arial" panose="020B0604020202020204" pitchFamily="34" charset="0"/>
                <a:cs typeface="Arial" panose="020B0604020202020204" pitchFamily="34" charset="0"/>
              </a:rPr>
              <a:t>Realising</a:t>
            </a:r>
            <a:r>
              <a:rPr lang="en-US" sz="6500" b="1" dirty="0">
                <a:solidFill>
                  <a:schemeClr val="bg1"/>
                </a:solidFill>
                <a:latin typeface="Arial" panose="020B0604020202020204" pitchFamily="34" charset="0"/>
                <a:cs typeface="Arial" panose="020B0604020202020204" pitchFamily="34" charset="0"/>
              </a:rPr>
              <a:t> Our Potential – Irish Food exports</a:t>
            </a:r>
            <a:br>
              <a:rPr lang="en-US" dirty="0"/>
            </a:br>
            <a:br>
              <a:rPr lang="en-US" dirty="0"/>
            </a:br>
            <a:r>
              <a:rPr lang="en-IE" sz="3000" dirty="0">
                <a:solidFill>
                  <a:schemeClr val="bg1"/>
                </a:solidFill>
                <a:latin typeface="Arial" panose="020B0604020202020204" pitchFamily="34" charset="0"/>
                <a:cs typeface="Arial" panose="020B0604020202020204" pitchFamily="34" charset="0"/>
              </a:rPr>
              <a:t>Declan Coppinger, Marketing Finance Manager</a:t>
            </a:r>
            <a:endParaRPr lang="en-US" sz="3000" dirty="0">
              <a:solidFill>
                <a:schemeClr val="bg1"/>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DB1F2CD9-0BD1-5E4E-996F-64C0E9BC4874}"/>
              </a:ext>
            </a:extLst>
          </p:cNvPr>
          <p:cNvSpPr txBox="1">
            <a:spLocks/>
          </p:cNvSpPr>
          <p:nvPr/>
        </p:nvSpPr>
        <p:spPr>
          <a:xfrm>
            <a:off x="714179" y="2506811"/>
            <a:ext cx="9144000" cy="4619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300" dirty="0">
              <a:solidFill>
                <a:srgbClr val="00987E"/>
              </a:solidFill>
              <a:latin typeface="Arial" panose="020B0604020202020204" pitchFamily="34" charset="0"/>
              <a:cs typeface="Arial" panose="020B0604020202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1970A6E8-B902-A04B-8302-390EC5C84286}"/>
              </a:ext>
            </a:extLst>
          </p:cNvPr>
          <p:cNvPicPr>
            <a:picLocks noChangeAspect="1"/>
          </p:cNvPicPr>
          <p:nvPr/>
        </p:nvPicPr>
        <p:blipFill rotWithShape="1">
          <a:blip r:embed="rId4"/>
          <a:srcRect t="74131" r="78721"/>
          <a:stretch/>
        </p:blipFill>
        <p:spPr>
          <a:xfrm>
            <a:off x="0" y="5124892"/>
            <a:ext cx="2594344" cy="1774081"/>
          </a:xfrm>
          <a:prstGeom prst="rect">
            <a:avLst/>
          </a:prstGeom>
        </p:spPr>
      </p:pic>
    </p:spTree>
    <p:extLst>
      <p:ext uri="{BB962C8B-B14F-4D97-AF65-F5344CB8AC3E}">
        <p14:creationId xmlns:p14="http://schemas.microsoft.com/office/powerpoint/2010/main" val="3443291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135BBC-5027-9046-807E-C7BBD0F1CEA6}"/>
              </a:ext>
            </a:extLst>
          </p:cNvPr>
          <p:cNvSpPr txBox="1">
            <a:spLocks/>
          </p:cNvSpPr>
          <p:nvPr/>
        </p:nvSpPr>
        <p:spPr>
          <a:xfrm>
            <a:off x="704752" y="600398"/>
            <a:ext cx="478517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300" b="1" dirty="0">
                <a:solidFill>
                  <a:schemeClr val="bg1"/>
                </a:solidFill>
                <a:latin typeface="Arial" panose="020B0604020202020204" pitchFamily="34" charset="0"/>
                <a:cs typeface="Arial" panose="020B0604020202020204" pitchFamily="34" charset="0"/>
              </a:rPr>
              <a:t>Irish Food and Drink Exports, 2000 to 2017 (€m)</a:t>
            </a:r>
            <a:endParaRPr lang="en-US" sz="23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8B211F4-01FD-0F42-99B3-3E74E9061E5C}"/>
              </a:ext>
            </a:extLst>
          </p:cNvPr>
          <p:cNvPicPr>
            <a:picLocks noChangeAspect="1"/>
          </p:cNvPicPr>
          <p:nvPr/>
        </p:nvPicPr>
        <p:blipFill>
          <a:blip r:embed="rId3"/>
          <a:srcRect/>
          <a:stretch/>
        </p:blipFill>
        <p:spPr>
          <a:xfrm>
            <a:off x="247140" y="401782"/>
            <a:ext cx="11562637" cy="6823160"/>
          </a:xfrm>
          <a:prstGeom prst="rect">
            <a:avLst/>
          </a:prstGeom>
        </p:spPr>
      </p:pic>
    </p:spTree>
    <p:extLst>
      <p:ext uri="{BB962C8B-B14F-4D97-AF65-F5344CB8AC3E}">
        <p14:creationId xmlns:p14="http://schemas.microsoft.com/office/powerpoint/2010/main" val="56771970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1"/>
            <a:ext cx="10874826" cy="1325033"/>
          </a:xfrm>
        </p:spPr>
        <p:txBody>
          <a:bodyPr>
            <a:normAutofit/>
          </a:bodyPr>
          <a:lstStyle/>
          <a:p>
            <a:r>
              <a:rPr lang="en-IE" dirty="0"/>
              <a:t>Value of Irish Food and Drink Export</a:t>
            </a:r>
          </a:p>
        </p:txBody>
      </p:sp>
      <p:graphicFrame>
        <p:nvGraphicFramePr>
          <p:cNvPr id="16" name="Chart 15"/>
          <p:cNvGraphicFramePr>
            <a:graphicFrameLocks/>
          </p:cNvGraphicFramePr>
          <p:nvPr/>
        </p:nvGraphicFramePr>
        <p:xfrm>
          <a:off x="510747" y="1383506"/>
          <a:ext cx="10989276" cy="4090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629830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5526"/>
            <a:ext cx="10678551" cy="1325033"/>
          </a:xfrm>
        </p:spPr>
        <p:txBody>
          <a:bodyPr>
            <a:normAutofit/>
          </a:bodyPr>
          <a:lstStyle/>
          <a:p>
            <a:r>
              <a:rPr lang="en-IE" dirty="0"/>
              <a:t>Destinations for Irish Food and Drink Export 2020</a:t>
            </a:r>
          </a:p>
        </p:txBody>
      </p:sp>
      <p:graphicFrame>
        <p:nvGraphicFramePr>
          <p:cNvPr id="4" name="Chart 3"/>
          <p:cNvGraphicFramePr>
            <a:graphicFrameLocks/>
          </p:cNvGraphicFramePr>
          <p:nvPr>
            <p:extLst>
              <p:ext uri="{D42A27DB-BD31-4B8C-83A1-F6EECF244321}">
                <p14:modId xmlns:p14="http://schemas.microsoft.com/office/powerpoint/2010/main" val="2600426478"/>
              </p:ext>
            </p:extLst>
          </p:nvPr>
        </p:nvGraphicFramePr>
        <p:xfrm>
          <a:off x="1808018" y="1286454"/>
          <a:ext cx="8946573" cy="48177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8542989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ECAB95-99E2-A249-BC6B-40E7BD5049B9}"/>
              </a:ext>
            </a:extLst>
          </p:cNvPr>
          <p:cNvPicPr>
            <a:picLocks noChangeAspect="1"/>
          </p:cNvPicPr>
          <p:nvPr/>
        </p:nvPicPr>
        <p:blipFill>
          <a:blip r:embed="rId3"/>
          <a:srcRect/>
          <a:stretch/>
        </p:blipFill>
        <p:spPr>
          <a:xfrm>
            <a:off x="691612" y="255494"/>
            <a:ext cx="10687502" cy="6915442"/>
          </a:xfrm>
          <a:prstGeom prst="rect">
            <a:avLst/>
          </a:prstGeom>
        </p:spPr>
      </p:pic>
      <p:pic>
        <p:nvPicPr>
          <p:cNvPr id="11" name="Picture 10" descr="A picture containing bird&#10;&#10;Description automatically generated">
            <a:extLst>
              <a:ext uri="{FF2B5EF4-FFF2-40B4-BE49-F238E27FC236}">
                <a16:creationId xmlns:a16="http://schemas.microsoft.com/office/drawing/2014/main" id="{1192CADE-7692-544A-A84C-BB2E08AAE0E6}"/>
              </a:ext>
            </a:extLst>
          </p:cNvPr>
          <p:cNvPicPr>
            <a:picLocks noChangeAspect="1"/>
          </p:cNvPicPr>
          <p:nvPr/>
        </p:nvPicPr>
        <p:blipFill rotWithShape="1">
          <a:blip r:embed="rId4">
            <a:alphaModFix amt="89000"/>
          </a:blip>
          <a:srcRect l="16213" t="65491" r="41875" b="-1"/>
          <a:stretch/>
        </p:blipFill>
        <p:spPr>
          <a:xfrm rot="5400000">
            <a:off x="-1335141" y="2491255"/>
            <a:ext cx="5512321" cy="2815810"/>
          </a:xfrm>
          <a:prstGeom prst="rect">
            <a:avLst/>
          </a:prstGeom>
        </p:spPr>
      </p:pic>
      <p:sp>
        <p:nvSpPr>
          <p:cNvPr id="2" name="TextBox 1">
            <a:extLst>
              <a:ext uri="{FF2B5EF4-FFF2-40B4-BE49-F238E27FC236}">
                <a16:creationId xmlns:a16="http://schemas.microsoft.com/office/drawing/2014/main" id="{AE255216-2254-304A-9934-A084BB1447D7}"/>
              </a:ext>
            </a:extLst>
          </p:cNvPr>
          <p:cNvSpPr txBox="1"/>
          <p:nvPr/>
        </p:nvSpPr>
        <p:spPr>
          <a:xfrm>
            <a:off x="620170" y="2692698"/>
            <a:ext cx="2080167" cy="3962623"/>
          </a:xfrm>
          <a:prstGeom prst="rect">
            <a:avLst/>
          </a:prstGeom>
          <a:noFill/>
        </p:spPr>
        <p:txBody>
          <a:bodyPr wrap="square" rtlCol="0">
            <a:spAutoFit/>
          </a:bodyPr>
          <a:lstStyle/>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Whiskey L, Shanghai, China</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World Seafood, Shanghai</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I Meat Expo</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SEG - Seafood Expo Global, Barcelona</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Food &amp; Hotel Vietnam</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Food Ingredients Asia</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CIMIE (Pork &amp; Poultry)</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Guangzhou Fishery &amp; </a:t>
            </a:r>
            <a:br>
              <a:rPr lang="en-IE" sz="1050" dirty="0">
                <a:solidFill>
                  <a:schemeClr val="bg1"/>
                </a:solidFill>
                <a:latin typeface="Arial" panose="020B0604020202020204" pitchFamily="34" charset="0"/>
                <a:cs typeface="Arial" panose="020B0604020202020204" pitchFamily="34" charset="0"/>
              </a:rPr>
            </a:br>
            <a:r>
              <a:rPr lang="en-IE" sz="1050" dirty="0">
                <a:solidFill>
                  <a:schemeClr val="bg1"/>
                </a:solidFill>
                <a:latin typeface="Arial" panose="020B0604020202020204" pitchFamily="34" charset="0"/>
                <a:cs typeface="Arial" panose="020B0604020202020204" pitchFamily="34" charset="0"/>
              </a:rPr>
              <a:t>Seafood Expo, China</a:t>
            </a:r>
          </a:p>
          <a:p>
            <a:pPr marL="171450" indent="-171450" defTabSz="308059">
              <a:buFont typeface="Arial" panose="020B0604020202020204" pitchFamily="34" charset="0"/>
              <a:buChar char="•"/>
              <a:defRPr sz="800">
                <a:solidFill>
                  <a:srgbClr val="0C6040"/>
                </a:solidFill>
              </a:defRPr>
            </a:pPr>
            <a:r>
              <a:rPr lang="en-IE" sz="1050" dirty="0" err="1">
                <a:solidFill>
                  <a:schemeClr val="bg1"/>
                </a:solidFill>
                <a:latin typeface="Arial" panose="020B0604020202020204" pitchFamily="34" charset="0"/>
                <a:cs typeface="Arial" panose="020B0604020202020204" pitchFamily="34" charset="0"/>
              </a:rPr>
              <a:t>Sirha</a:t>
            </a:r>
            <a:endParaRPr lang="en-IE" sz="1050" dirty="0">
              <a:solidFill>
                <a:schemeClr val="bg1"/>
              </a:solidFill>
              <a:latin typeface="Arial" panose="020B0604020202020204" pitchFamily="34" charset="0"/>
              <a:cs typeface="Arial" panose="020B0604020202020204" pitchFamily="34" charset="0"/>
            </a:endParaRP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Japan International Seafood</a:t>
            </a:r>
          </a:p>
          <a:p>
            <a:pPr marL="171450" indent="-171450" defTabSz="308059">
              <a:buFont typeface="Arial" panose="020B0604020202020204" pitchFamily="34" charset="0"/>
              <a:buChar char="•"/>
              <a:defRPr sz="800">
                <a:solidFill>
                  <a:srgbClr val="0C6040"/>
                </a:solidFill>
              </a:defRPr>
            </a:pPr>
            <a:r>
              <a:rPr lang="en-IE" sz="1050" dirty="0" err="1">
                <a:solidFill>
                  <a:schemeClr val="bg1"/>
                </a:solidFill>
                <a:latin typeface="Arial" panose="020B0604020202020204" pitchFamily="34" charset="0"/>
                <a:cs typeface="Arial" panose="020B0604020202020204" pitchFamily="34" charset="0"/>
              </a:rPr>
              <a:t>Anuga</a:t>
            </a:r>
            <a:endParaRPr lang="en-IE" sz="1050" dirty="0">
              <a:solidFill>
                <a:schemeClr val="bg1"/>
              </a:solidFill>
              <a:latin typeface="Arial" panose="020B0604020202020204" pitchFamily="34" charset="0"/>
              <a:cs typeface="Arial" panose="020B0604020202020204" pitchFamily="34" charset="0"/>
            </a:endParaRP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Bar Convent, Berlin</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Sandwich &amp; Snack Show</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Pork Expo </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TUTTOFOOD, Milan</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China Fisheries &amp; Seafood Expo</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FHC (Food Hotel China)</a:t>
            </a:r>
          </a:p>
          <a:p>
            <a:pPr marL="171450" indent="-171450" defTabSz="308059">
              <a:buFont typeface="Arial" panose="020B0604020202020204" pitchFamily="34" charset="0"/>
              <a:buChar char="•"/>
              <a:defRPr sz="800">
                <a:solidFill>
                  <a:srgbClr val="0C6040"/>
                </a:solidFill>
              </a:defRPr>
            </a:pPr>
            <a:r>
              <a:rPr lang="en-IE" sz="1050" dirty="0" err="1">
                <a:solidFill>
                  <a:schemeClr val="bg1"/>
                </a:solidFill>
                <a:latin typeface="Arial" panose="020B0604020202020204" pitchFamily="34" charset="0"/>
                <a:cs typeface="Arial" panose="020B0604020202020204" pitchFamily="34" charset="0"/>
              </a:rPr>
              <a:t>Coex</a:t>
            </a:r>
            <a:r>
              <a:rPr lang="en-IE" sz="1050" dirty="0">
                <a:solidFill>
                  <a:schemeClr val="bg1"/>
                </a:solidFill>
                <a:latin typeface="Arial" panose="020B0604020202020204" pitchFamily="34" charset="0"/>
                <a:cs typeface="Arial" panose="020B0604020202020204" pitchFamily="34" charset="0"/>
              </a:rPr>
              <a:t> Food Week</a:t>
            </a:r>
          </a:p>
          <a:p>
            <a:pPr marL="171450" indent="-171450" defTabSz="308059">
              <a:buFont typeface="Arial" panose="020B0604020202020204" pitchFamily="34" charset="0"/>
              <a:buChar char="•"/>
              <a:defRPr sz="800">
                <a:solidFill>
                  <a:srgbClr val="0C6040"/>
                </a:solidFill>
              </a:defRPr>
            </a:pPr>
            <a:r>
              <a:rPr lang="en-IE" sz="1050" dirty="0">
                <a:solidFill>
                  <a:schemeClr val="bg1"/>
                </a:solidFill>
                <a:latin typeface="Arial" panose="020B0604020202020204" pitchFamily="34" charset="0"/>
                <a:cs typeface="Arial" panose="020B0604020202020204" pitchFamily="34" charset="0"/>
              </a:rPr>
              <a:t>Food Ingredients Europe</a:t>
            </a:r>
          </a:p>
          <a:p>
            <a:pPr marL="171450" indent="-171450" defTabSz="308059">
              <a:buFont typeface="Arial" panose="020B0604020202020204" pitchFamily="34" charset="0"/>
              <a:buChar char="•"/>
              <a:defRPr sz="800">
                <a:solidFill>
                  <a:srgbClr val="0C6040"/>
                </a:solidFill>
              </a:defRPr>
            </a:pPr>
            <a:r>
              <a:rPr lang="en-IE" sz="1050" dirty="0" err="1">
                <a:solidFill>
                  <a:schemeClr val="bg1"/>
                </a:solidFill>
                <a:latin typeface="Arial" panose="020B0604020202020204" pitchFamily="34" charset="0"/>
                <a:cs typeface="Arial" panose="020B0604020202020204" pitchFamily="34" charset="0"/>
              </a:rPr>
              <a:t>Plma</a:t>
            </a:r>
            <a:r>
              <a:rPr lang="en-IE" sz="1050" dirty="0">
                <a:solidFill>
                  <a:schemeClr val="bg1"/>
                </a:solidFill>
                <a:latin typeface="Arial" panose="020B0604020202020204" pitchFamily="34" charset="0"/>
                <a:cs typeface="Arial" panose="020B0604020202020204" pitchFamily="34" charset="0"/>
              </a:rPr>
              <a:t> </a:t>
            </a:r>
          </a:p>
          <a:p>
            <a:endParaRPr lang="en-US" sz="1000" dirty="0"/>
          </a:p>
        </p:txBody>
      </p:sp>
      <p:sp>
        <p:nvSpPr>
          <p:cNvPr id="7" name="Text Placeholder 1">
            <a:extLst>
              <a:ext uri="{FF2B5EF4-FFF2-40B4-BE49-F238E27FC236}">
                <a16:creationId xmlns:a16="http://schemas.microsoft.com/office/drawing/2014/main" id="{11674CD4-5E55-444A-864C-22E776F191E8}"/>
              </a:ext>
            </a:extLst>
          </p:cNvPr>
          <p:cNvSpPr txBox="1">
            <a:spLocks/>
          </p:cNvSpPr>
          <p:nvPr/>
        </p:nvSpPr>
        <p:spPr>
          <a:xfrm>
            <a:off x="620171" y="589241"/>
            <a:ext cx="10951658" cy="8436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300" b="1" dirty="0">
                <a:solidFill>
                  <a:schemeClr val="bg1"/>
                </a:solidFill>
                <a:latin typeface="Arial" panose="020B0604020202020204" pitchFamily="34" charset="0"/>
              </a:rPr>
              <a:t>Trade Missions &amp; Fairs Across the Globe</a:t>
            </a:r>
          </a:p>
        </p:txBody>
      </p:sp>
      <p:pic>
        <p:nvPicPr>
          <p:cNvPr id="8" name="Picture 2" descr="Picture 2">
            <a:extLst>
              <a:ext uri="{FF2B5EF4-FFF2-40B4-BE49-F238E27FC236}">
                <a16:creationId xmlns:a16="http://schemas.microsoft.com/office/drawing/2014/main" id="{37426572-6747-664C-BB59-BBF0534BF729}"/>
              </a:ext>
            </a:extLst>
          </p:cNvPr>
          <p:cNvPicPr>
            <a:picLocks noChangeAspect="1"/>
          </p:cNvPicPr>
          <p:nvPr/>
        </p:nvPicPr>
        <p:blipFill>
          <a:blip r:embed="rId5"/>
          <a:stretch>
            <a:fillRect/>
          </a:stretch>
        </p:blipFill>
        <p:spPr>
          <a:xfrm>
            <a:off x="734471" y="1351484"/>
            <a:ext cx="1795138" cy="1199790"/>
          </a:xfrm>
          <a:prstGeom prst="rect">
            <a:avLst/>
          </a:prstGeom>
          <a:ln w="12700">
            <a:miter lim="400000"/>
          </a:ln>
        </p:spPr>
      </p:pic>
      <p:pic>
        <p:nvPicPr>
          <p:cNvPr id="6" name="Picture 5">
            <a:extLst>
              <a:ext uri="{FF2B5EF4-FFF2-40B4-BE49-F238E27FC236}">
                <a16:creationId xmlns:a16="http://schemas.microsoft.com/office/drawing/2014/main" id="{85124119-9D00-FA48-AE4C-6AFB31600253}"/>
              </a:ext>
            </a:extLst>
          </p:cNvPr>
          <p:cNvPicPr>
            <a:picLocks noChangeAspect="1"/>
          </p:cNvPicPr>
          <p:nvPr/>
        </p:nvPicPr>
        <p:blipFill>
          <a:blip r:embed="rId6"/>
          <a:stretch>
            <a:fillRect/>
          </a:stretch>
        </p:blipFill>
        <p:spPr>
          <a:xfrm>
            <a:off x="10748348" y="656429"/>
            <a:ext cx="973139" cy="973139"/>
          </a:xfrm>
          <a:prstGeom prst="rect">
            <a:avLst/>
          </a:prstGeom>
        </p:spPr>
      </p:pic>
    </p:spTree>
    <p:extLst>
      <p:ext uri="{BB962C8B-B14F-4D97-AF65-F5344CB8AC3E}">
        <p14:creationId xmlns:p14="http://schemas.microsoft.com/office/powerpoint/2010/main" val="319478187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135BBC-5027-9046-807E-C7BBD0F1CEA6}"/>
              </a:ext>
            </a:extLst>
          </p:cNvPr>
          <p:cNvSpPr txBox="1">
            <a:spLocks/>
          </p:cNvSpPr>
          <p:nvPr/>
        </p:nvSpPr>
        <p:spPr>
          <a:xfrm>
            <a:off x="704751" y="600398"/>
            <a:ext cx="584432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300" b="1" dirty="0">
                <a:solidFill>
                  <a:schemeClr val="bg1"/>
                </a:solidFill>
                <a:latin typeface="Arial" panose="020B0604020202020204" pitchFamily="34" charset="0"/>
              </a:rPr>
              <a:t>Virtual Trade Show</a:t>
            </a:r>
          </a:p>
        </p:txBody>
      </p:sp>
      <p:pic>
        <p:nvPicPr>
          <p:cNvPr id="5" name="Picture 4" descr="Graphical user interface&#10;&#10;Description automatically generated with low confidence">
            <a:extLst>
              <a:ext uri="{FF2B5EF4-FFF2-40B4-BE49-F238E27FC236}">
                <a16:creationId xmlns:a16="http://schemas.microsoft.com/office/drawing/2014/main" id="{D5B2C7A3-8B71-3947-8400-DA42109ED961}"/>
              </a:ext>
            </a:extLst>
          </p:cNvPr>
          <p:cNvPicPr>
            <a:picLocks noChangeAspect="1"/>
          </p:cNvPicPr>
          <p:nvPr/>
        </p:nvPicPr>
        <p:blipFill rotWithShape="1">
          <a:blip r:embed="rId3"/>
          <a:srcRect t="9808" r="10287" b="7642"/>
          <a:stretch/>
        </p:blipFill>
        <p:spPr>
          <a:xfrm>
            <a:off x="4366089" y="1214254"/>
            <a:ext cx="3449078" cy="2308875"/>
          </a:xfrm>
          <a:prstGeom prst="rect">
            <a:avLst/>
          </a:prstGeom>
        </p:spPr>
      </p:pic>
      <p:pic>
        <p:nvPicPr>
          <p:cNvPr id="7" name="Picture 6" descr="A picture containing person, male&#10;&#10;Description automatically generated">
            <a:extLst>
              <a:ext uri="{FF2B5EF4-FFF2-40B4-BE49-F238E27FC236}">
                <a16:creationId xmlns:a16="http://schemas.microsoft.com/office/drawing/2014/main" id="{C874FC76-4864-A848-BDD9-F5DA474204A7}"/>
              </a:ext>
            </a:extLst>
          </p:cNvPr>
          <p:cNvPicPr>
            <a:picLocks noChangeAspect="1"/>
          </p:cNvPicPr>
          <p:nvPr/>
        </p:nvPicPr>
        <p:blipFill rotWithShape="1">
          <a:blip r:embed="rId4"/>
          <a:srcRect r="4747" b="973"/>
          <a:stretch/>
        </p:blipFill>
        <p:spPr>
          <a:xfrm>
            <a:off x="771986" y="1193665"/>
            <a:ext cx="3449078" cy="2329464"/>
          </a:xfrm>
          <a:prstGeom prst="rect">
            <a:avLst/>
          </a:prstGeom>
        </p:spPr>
      </p:pic>
      <p:pic>
        <p:nvPicPr>
          <p:cNvPr id="9" name="Picture 8">
            <a:extLst>
              <a:ext uri="{FF2B5EF4-FFF2-40B4-BE49-F238E27FC236}">
                <a16:creationId xmlns:a16="http://schemas.microsoft.com/office/drawing/2014/main" id="{91380CA1-1DA2-7B4D-8D6A-4EC2EFD687CA}"/>
              </a:ext>
            </a:extLst>
          </p:cNvPr>
          <p:cNvPicPr>
            <a:picLocks noChangeAspect="1"/>
          </p:cNvPicPr>
          <p:nvPr/>
        </p:nvPicPr>
        <p:blipFill rotWithShape="1">
          <a:blip r:embed="rId5"/>
          <a:srcRect l="13516" t="8673" r="13516" b="9952"/>
          <a:stretch/>
        </p:blipFill>
        <p:spPr>
          <a:xfrm>
            <a:off x="7978121" y="1214254"/>
            <a:ext cx="3449078" cy="2308875"/>
          </a:xfrm>
          <a:prstGeom prst="rect">
            <a:avLst/>
          </a:prstGeom>
        </p:spPr>
      </p:pic>
      <p:pic>
        <p:nvPicPr>
          <p:cNvPr id="10" name="Picture 9">
            <a:extLst>
              <a:ext uri="{FF2B5EF4-FFF2-40B4-BE49-F238E27FC236}">
                <a16:creationId xmlns:a16="http://schemas.microsoft.com/office/drawing/2014/main" id="{9A6A714F-BC8E-B04F-8AD9-8436EC988AA3}"/>
              </a:ext>
            </a:extLst>
          </p:cNvPr>
          <p:cNvPicPr>
            <a:picLocks noChangeAspect="1"/>
          </p:cNvPicPr>
          <p:nvPr/>
        </p:nvPicPr>
        <p:blipFill rotWithShape="1">
          <a:blip r:embed="rId6"/>
          <a:srcRect l="33080" t="7459" r="-290" b="24899"/>
          <a:stretch/>
        </p:blipFill>
        <p:spPr>
          <a:xfrm>
            <a:off x="771986" y="3656976"/>
            <a:ext cx="3464038" cy="2329465"/>
          </a:xfrm>
          <a:prstGeom prst="rect">
            <a:avLst/>
          </a:prstGeom>
        </p:spPr>
      </p:pic>
      <p:pic>
        <p:nvPicPr>
          <p:cNvPr id="11" name="Picture 10">
            <a:extLst>
              <a:ext uri="{FF2B5EF4-FFF2-40B4-BE49-F238E27FC236}">
                <a16:creationId xmlns:a16="http://schemas.microsoft.com/office/drawing/2014/main" id="{218B4C03-094A-1E45-A3B7-B837B782B327}"/>
              </a:ext>
            </a:extLst>
          </p:cNvPr>
          <p:cNvPicPr>
            <a:picLocks noChangeAspect="1"/>
          </p:cNvPicPr>
          <p:nvPr/>
        </p:nvPicPr>
        <p:blipFill rotWithShape="1">
          <a:blip r:embed="rId7"/>
          <a:srcRect l="9870" t="8233" r="11609" b="17097"/>
          <a:stretch/>
        </p:blipFill>
        <p:spPr>
          <a:xfrm>
            <a:off x="7978122" y="3656976"/>
            <a:ext cx="3449078" cy="2329465"/>
          </a:xfrm>
          <a:prstGeom prst="rect">
            <a:avLst/>
          </a:prstGeom>
        </p:spPr>
      </p:pic>
      <p:pic>
        <p:nvPicPr>
          <p:cNvPr id="12" name="Picture 11">
            <a:extLst>
              <a:ext uri="{FF2B5EF4-FFF2-40B4-BE49-F238E27FC236}">
                <a16:creationId xmlns:a16="http://schemas.microsoft.com/office/drawing/2014/main" id="{8CEC5E0D-7B85-E344-9247-D5B7AEF08EE6}"/>
              </a:ext>
            </a:extLst>
          </p:cNvPr>
          <p:cNvPicPr>
            <a:picLocks noChangeAspect="1"/>
          </p:cNvPicPr>
          <p:nvPr/>
        </p:nvPicPr>
        <p:blipFill rotWithShape="1">
          <a:blip r:embed="rId8"/>
          <a:srcRect t="541" r="541" b="5668"/>
          <a:stretch/>
        </p:blipFill>
        <p:spPr>
          <a:xfrm>
            <a:off x="4366088" y="3656976"/>
            <a:ext cx="3449078" cy="2329465"/>
          </a:xfrm>
          <a:prstGeom prst="rect">
            <a:avLst/>
          </a:prstGeom>
        </p:spPr>
      </p:pic>
    </p:spTree>
    <p:extLst>
      <p:ext uri="{BB962C8B-B14F-4D97-AF65-F5344CB8AC3E}">
        <p14:creationId xmlns:p14="http://schemas.microsoft.com/office/powerpoint/2010/main" val="165810518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A0DA85-C8BE-3842-BC03-55874D1C2F2C}"/>
              </a:ext>
            </a:extLst>
          </p:cNvPr>
          <p:cNvSpPr>
            <a:spLocks noGrp="1"/>
          </p:cNvSpPr>
          <p:nvPr>
            <p:ph type="body" idx="12"/>
          </p:nvPr>
        </p:nvSpPr>
        <p:spPr/>
        <p:txBody>
          <a:bodyPr/>
          <a:lstStyle/>
          <a:p>
            <a:r>
              <a:rPr lang="en-IE" dirty="0"/>
              <a:t>Uniquely Positioned as a Partner </a:t>
            </a:r>
            <a:br>
              <a:rPr lang="en-IE" dirty="0"/>
            </a:br>
            <a:r>
              <a:rPr lang="en-IE" dirty="0"/>
              <a:t>in the Government Ecosystem</a:t>
            </a:r>
            <a:endParaRPr lang="en-US" dirty="0"/>
          </a:p>
        </p:txBody>
      </p:sp>
      <p:grpSp>
        <p:nvGrpSpPr>
          <p:cNvPr id="76" name="Group 75">
            <a:extLst>
              <a:ext uri="{FF2B5EF4-FFF2-40B4-BE49-F238E27FC236}">
                <a16:creationId xmlns:a16="http://schemas.microsoft.com/office/drawing/2014/main" id="{789EFDF0-A8C3-7349-92E3-A4D9BE5573DA}"/>
              </a:ext>
            </a:extLst>
          </p:cNvPr>
          <p:cNvGrpSpPr/>
          <p:nvPr/>
        </p:nvGrpSpPr>
        <p:grpSpPr>
          <a:xfrm>
            <a:off x="2548177" y="2002973"/>
            <a:ext cx="6637717" cy="4481946"/>
            <a:chOff x="2548177" y="2002973"/>
            <a:chExt cx="6637717" cy="4481946"/>
          </a:xfrm>
        </p:grpSpPr>
        <p:grpSp>
          <p:nvGrpSpPr>
            <p:cNvPr id="25" name="Group 24">
              <a:extLst>
                <a:ext uri="{FF2B5EF4-FFF2-40B4-BE49-F238E27FC236}">
                  <a16:creationId xmlns:a16="http://schemas.microsoft.com/office/drawing/2014/main" id="{29DA9FFE-4CF9-EC4D-B9BB-8C02C8B24432}"/>
                </a:ext>
              </a:extLst>
            </p:cNvPr>
            <p:cNvGrpSpPr/>
            <p:nvPr/>
          </p:nvGrpSpPr>
          <p:grpSpPr>
            <a:xfrm>
              <a:off x="2548177" y="2002973"/>
              <a:ext cx="6637717" cy="4441053"/>
              <a:chOff x="2836593" y="2319481"/>
              <a:chExt cx="5956453" cy="3985244"/>
            </a:xfrm>
          </p:grpSpPr>
          <p:pic>
            <p:nvPicPr>
              <p:cNvPr id="33" name="Picture 32" descr="A picture containing flower&#10;&#10;Description automatically generated">
                <a:extLst>
                  <a:ext uri="{FF2B5EF4-FFF2-40B4-BE49-F238E27FC236}">
                    <a16:creationId xmlns:a16="http://schemas.microsoft.com/office/drawing/2014/main" id="{B4DE9F7B-F606-2240-9B6D-03ED3D5B12CC}"/>
                  </a:ext>
                </a:extLst>
              </p:cNvPr>
              <p:cNvPicPr>
                <a:picLocks noChangeAspect="1"/>
              </p:cNvPicPr>
              <p:nvPr/>
            </p:nvPicPr>
            <p:blipFill rotWithShape="1">
              <a:blip r:embed="rId3">
                <a:extLst>
                  <a:ext uri="{28A0092B-C50C-407E-A947-70E740481C1C}">
                    <a14:useLocalDpi xmlns:a14="http://schemas.microsoft.com/office/drawing/2010/main" val="0"/>
                  </a:ext>
                </a:extLst>
              </a:blip>
              <a:srcRect l="32021" t="35074" r="31483" b="38385"/>
              <a:stretch/>
            </p:blipFill>
            <p:spPr>
              <a:xfrm>
                <a:off x="5106976" y="3915988"/>
                <a:ext cx="1465171" cy="599348"/>
              </a:xfrm>
              <a:prstGeom prst="rect">
                <a:avLst/>
              </a:prstGeom>
            </p:spPr>
          </p:pic>
          <p:pic>
            <p:nvPicPr>
              <p:cNvPr id="20" name="Picture 19">
                <a:extLst>
                  <a:ext uri="{FF2B5EF4-FFF2-40B4-BE49-F238E27FC236}">
                    <a16:creationId xmlns:a16="http://schemas.microsoft.com/office/drawing/2014/main" id="{02FD2B0A-410C-BB40-9978-6A28FB5A4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040" y="2433981"/>
                <a:ext cx="1538781" cy="515314"/>
              </a:xfrm>
              <a:prstGeom prst="rect">
                <a:avLst/>
              </a:prstGeom>
            </p:spPr>
          </p:pic>
          <p:pic>
            <p:nvPicPr>
              <p:cNvPr id="19" name="Picture 18">
                <a:extLst>
                  <a:ext uri="{FF2B5EF4-FFF2-40B4-BE49-F238E27FC236}">
                    <a16:creationId xmlns:a16="http://schemas.microsoft.com/office/drawing/2014/main" id="{4E0DC217-5ED7-A842-9BEC-4ECE26C1F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405" y="2319481"/>
                <a:ext cx="2056115" cy="744312"/>
              </a:xfrm>
              <a:prstGeom prst="rect">
                <a:avLst/>
              </a:prstGeom>
            </p:spPr>
          </p:pic>
          <p:pic>
            <p:nvPicPr>
              <p:cNvPr id="22" name="Picture 21">
                <a:extLst>
                  <a:ext uri="{FF2B5EF4-FFF2-40B4-BE49-F238E27FC236}">
                    <a16:creationId xmlns:a16="http://schemas.microsoft.com/office/drawing/2014/main" id="{DD26B884-010F-8443-AC6F-C3C78F0435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3398" y="2330223"/>
                <a:ext cx="1929648" cy="741635"/>
              </a:xfrm>
              <a:prstGeom prst="rect">
                <a:avLst/>
              </a:prstGeom>
            </p:spPr>
          </p:pic>
          <p:pic>
            <p:nvPicPr>
              <p:cNvPr id="16" name="Picture 15">
                <a:extLst>
                  <a:ext uri="{FF2B5EF4-FFF2-40B4-BE49-F238E27FC236}">
                    <a16:creationId xmlns:a16="http://schemas.microsoft.com/office/drawing/2014/main" id="{B0811B89-2BCE-A841-B849-EE92FD82F388}"/>
                  </a:ext>
                </a:extLst>
              </p:cNvPr>
              <p:cNvPicPr>
                <a:picLocks noChangeAspect="1"/>
              </p:cNvPicPr>
              <p:nvPr/>
            </p:nvPicPr>
            <p:blipFill rotWithShape="1">
              <a:blip r:embed="rId7">
                <a:extLst>
                  <a:ext uri="{28A0092B-C50C-407E-A947-70E740481C1C}">
                    <a14:useLocalDpi xmlns:a14="http://schemas.microsoft.com/office/drawing/2010/main" val="0"/>
                  </a:ext>
                </a:extLst>
              </a:blip>
              <a:srcRect t="26205" b="30648"/>
              <a:stretch/>
            </p:blipFill>
            <p:spPr>
              <a:xfrm>
                <a:off x="7095334" y="4054220"/>
                <a:ext cx="1491460" cy="424721"/>
              </a:xfrm>
              <a:prstGeom prst="rect">
                <a:avLst/>
              </a:prstGeom>
            </p:spPr>
          </p:pic>
          <p:pic>
            <p:nvPicPr>
              <p:cNvPr id="21" name="Picture 20">
                <a:extLst>
                  <a:ext uri="{FF2B5EF4-FFF2-40B4-BE49-F238E27FC236}">
                    <a16:creationId xmlns:a16="http://schemas.microsoft.com/office/drawing/2014/main" id="{32826271-4AD1-924B-94EA-44049E4BA9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5252" y="4856393"/>
                <a:ext cx="774526" cy="774526"/>
              </a:xfrm>
              <a:prstGeom prst="rect">
                <a:avLst/>
              </a:prstGeom>
            </p:spPr>
          </p:pic>
          <p:pic>
            <p:nvPicPr>
              <p:cNvPr id="13" name="Picture 12">
                <a:extLst>
                  <a:ext uri="{FF2B5EF4-FFF2-40B4-BE49-F238E27FC236}">
                    <a16:creationId xmlns:a16="http://schemas.microsoft.com/office/drawing/2014/main" id="{8FF35BC9-365F-294E-8281-87E02758BFAB}"/>
                  </a:ext>
                </a:extLst>
              </p:cNvPr>
              <p:cNvPicPr>
                <a:picLocks noChangeAspect="1"/>
              </p:cNvPicPr>
              <p:nvPr/>
            </p:nvPicPr>
            <p:blipFill rotWithShape="1">
              <a:blip r:embed="rId9">
                <a:extLst>
                  <a:ext uri="{28A0092B-C50C-407E-A947-70E740481C1C}">
                    <a14:useLocalDpi xmlns:a14="http://schemas.microsoft.com/office/drawing/2010/main" val="0"/>
                  </a:ext>
                </a:extLst>
              </a:blip>
              <a:srcRect t="19267" b="24383"/>
              <a:stretch/>
            </p:blipFill>
            <p:spPr>
              <a:xfrm>
                <a:off x="6658079" y="5729032"/>
                <a:ext cx="1021647" cy="575693"/>
              </a:xfrm>
              <a:prstGeom prst="rect">
                <a:avLst/>
              </a:prstGeom>
            </p:spPr>
          </p:pic>
          <p:pic>
            <p:nvPicPr>
              <p:cNvPr id="14" name="Picture 13">
                <a:extLst>
                  <a:ext uri="{FF2B5EF4-FFF2-40B4-BE49-F238E27FC236}">
                    <a16:creationId xmlns:a16="http://schemas.microsoft.com/office/drawing/2014/main" id="{FD4E4E78-8218-5D4F-ACEC-0875DB85C7F5}"/>
                  </a:ext>
                </a:extLst>
              </p:cNvPr>
              <p:cNvPicPr>
                <a:picLocks noChangeAspect="1"/>
              </p:cNvPicPr>
              <p:nvPr/>
            </p:nvPicPr>
            <p:blipFill>
              <a:blip r:embed="rId10"/>
              <a:srcRect/>
              <a:stretch/>
            </p:blipFill>
            <p:spPr>
              <a:xfrm>
                <a:off x="4368828" y="5822669"/>
                <a:ext cx="551502" cy="386194"/>
              </a:xfrm>
              <a:prstGeom prst="rect">
                <a:avLst/>
              </a:prstGeom>
            </p:spPr>
          </p:pic>
          <p:pic>
            <p:nvPicPr>
              <p:cNvPr id="18" name="Picture 17">
                <a:extLst>
                  <a:ext uri="{FF2B5EF4-FFF2-40B4-BE49-F238E27FC236}">
                    <a16:creationId xmlns:a16="http://schemas.microsoft.com/office/drawing/2014/main" id="{B8D4F5EA-A3B8-3641-8BE9-A17DDC466F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6810" y="3099933"/>
                <a:ext cx="908508" cy="681381"/>
              </a:xfrm>
              <a:prstGeom prst="rect">
                <a:avLst/>
              </a:prstGeom>
            </p:spPr>
          </p:pic>
          <p:pic>
            <p:nvPicPr>
              <p:cNvPr id="15" name="Picture 14">
                <a:extLst>
                  <a:ext uri="{FF2B5EF4-FFF2-40B4-BE49-F238E27FC236}">
                    <a16:creationId xmlns:a16="http://schemas.microsoft.com/office/drawing/2014/main" id="{4A784636-F90D-D34A-B4E1-DC25B60DE77E}"/>
                  </a:ext>
                </a:extLst>
              </p:cNvPr>
              <p:cNvPicPr>
                <a:picLocks noChangeAspect="1"/>
              </p:cNvPicPr>
              <p:nvPr/>
            </p:nvPicPr>
            <p:blipFill>
              <a:blip r:embed="rId12"/>
              <a:srcRect/>
              <a:stretch/>
            </p:blipFill>
            <p:spPr>
              <a:xfrm>
                <a:off x="3233485" y="4014658"/>
                <a:ext cx="1232423" cy="516971"/>
              </a:xfrm>
              <a:prstGeom prst="rect">
                <a:avLst/>
              </a:prstGeom>
            </p:spPr>
          </p:pic>
          <p:pic>
            <p:nvPicPr>
              <p:cNvPr id="17" name="Picture 16">
                <a:extLst>
                  <a:ext uri="{FF2B5EF4-FFF2-40B4-BE49-F238E27FC236}">
                    <a16:creationId xmlns:a16="http://schemas.microsoft.com/office/drawing/2014/main" id="{2A50557E-E811-2D4D-93BE-D5204601F4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3619" y="4904260"/>
                <a:ext cx="829205" cy="530692"/>
              </a:xfrm>
              <a:prstGeom prst="rect">
                <a:avLst/>
              </a:prstGeom>
            </p:spPr>
          </p:pic>
          <p:sp>
            <p:nvSpPr>
              <p:cNvPr id="4" name="Oval 3">
                <a:extLst>
                  <a:ext uri="{FF2B5EF4-FFF2-40B4-BE49-F238E27FC236}">
                    <a16:creationId xmlns:a16="http://schemas.microsoft.com/office/drawing/2014/main" id="{B5D96B71-2FAE-7B40-8CA0-66E9007C7AD5}"/>
                  </a:ext>
                </a:extLst>
              </p:cNvPr>
              <p:cNvSpPr/>
              <p:nvPr/>
            </p:nvSpPr>
            <p:spPr>
              <a:xfrm>
                <a:off x="4926108" y="3328685"/>
                <a:ext cx="1778374" cy="1778374"/>
              </a:xfrm>
              <a:prstGeom prst="ellipse">
                <a:avLst/>
              </a:prstGeom>
              <a:noFill/>
              <a:ln w="6350">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1" name="Content Placeholder 3">
                <a:extLst>
                  <a:ext uri="{FF2B5EF4-FFF2-40B4-BE49-F238E27FC236}">
                    <a16:creationId xmlns:a16="http://schemas.microsoft.com/office/drawing/2014/main" id="{CAA2E04F-E9AD-3941-8FBB-46C98769A819}"/>
                  </a:ext>
                </a:extLst>
              </p:cNvPr>
              <p:cNvPicPr>
                <a:picLocks noChangeAspect="1"/>
              </p:cNvPicPr>
              <p:nvPr/>
            </p:nvPicPr>
            <p:blipFill rotWithShape="1">
              <a:blip r:embed="rId14">
                <a:extLst>
                  <a:ext uri="{28A0092B-C50C-407E-A947-70E740481C1C}">
                    <a14:useLocalDpi xmlns:a14="http://schemas.microsoft.com/office/drawing/2010/main" val="0"/>
                  </a:ext>
                </a:extLst>
              </a:blip>
              <a:srcRect b="26667"/>
              <a:stretch/>
            </p:blipFill>
            <p:spPr>
              <a:xfrm>
                <a:off x="2949510" y="3005464"/>
                <a:ext cx="1694311" cy="745490"/>
              </a:xfrm>
              <a:prstGeom prst="rect">
                <a:avLst/>
              </a:prstGeom>
            </p:spPr>
          </p:pic>
          <p:grpSp>
            <p:nvGrpSpPr>
              <p:cNvPr id="75" name="Group 74">
                <a:extLst>
                  <a:ext uri="{FF2B5EF4-FFF2-40B4-BE49-F238E27FC236}">
                    <a16:creationId xmlns:a16="http://schemas.microsoft.com/office/drawing/2014/main" id="{6BB3419A-E0A5-E340-9532-B9E2F194E5DC}"/>
                  </a:ext>
                </a:extLst>
              </p:cNvPr>
              <p:cNvGrpSpPr/>
              <p:nvPr/>
            </p:nvGrpSpPr>
            <p:grpSpPr>
              <a:xfrm>
                <a:off x="6439238" y="3062706"/>
                <a:ext cx="2350558" cy="1041577"/>
                <a:chOff x="6521788" y="2935384"/>
                <a:chExt cx="2350558" cy="1041577"/>
              </a:xfrm>
            </p:grpSpPr>
            <p:cxnSp>
              <p:nvCxnSpPr>
                <p:cNvPr id="49" name="Straight Connector 48">
                  <a:extLst>
                    <a:ext uri="{FF2B5EF4-FFF2-40B4-BE49-F238E27FC236}">
                      <a16:creationId xmlns:a16="http://schemas.microsoft.com/office/drawing/2014/main" id="{D1BE166A-0C0F-8A43-9782-F03559E79D26}"/>
                    </a:ext>
                  </a:extLst>
                </p:cNvPr>
                <p:cNvCxnSpPr/>
                <p:nvPr/>
              </p:nvCxnSpPr>
              <p:spPr>
                <a:xfrm>
                  <a:off x="7051969" y="2938186"/>
                  <a:ext cx="18105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3BE6498-A9E3-A14C-8913-4BFCE4050115}"/>
                    </a:ext>
                  </a:extLst>
                </p:cNvPr>
                <p:cNvCxnSpPr>
                  <a:cxnSpLocks/>
                </p:cNvCxnSpPr>
                <p:nvPr/>
              </p:nvCxnSpPr>
              <p:spPr>
                <a:xfrm flipH="1">
                  <a:off x="6521788" y="2935384"/>
                  <a:ext cx="538475" cy="5172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EED41F1-FA3A-C845-BE72-DF450C5C2BDE}"/>
                    </a:ext>
                  </a:extLst>
                </p:cNvPr>
                <p:cNvCxnSpPr/>
                <p:nvPr/>
              </p:nvCxnSpPr>
              <p:spPr>
                <a:xfrm>
                  <a:off x="7061820" y="3696022"/>
                  <a:ext cx="18105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1ED5FA6-6BD9-4D41-9ECC-AD8BBF39FED5}"/>
                    </a:ext>
                  </a:extLst>
                </p:cNvPr>
                <p:cNvCxnSpPr>
                  <a:cxnSpLocks/>
                </p:cNvCxnSpPr>
                <p:nvPr/>
              </p:nvCxnSpPr>
              <p:spPr>
                <a:xfrm flipH="1">
                  <a:off x="6787052" y="3696919"/>
                  <a:ext cx="278040" cy="28004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a:extLst>
                  <a:ext uri="{FF2B5EF4-FFF2-40B4-BE49-F238E27FC236}">
                    <a16:creationId xmlns:a16="http://schemas.microsoft.com/office/drawing/2014/main" id="{794C9B8E-6317-A345-B9CD-317920528E15}"/>
                  </a:ext>
                </a:extLst>
              </p:cNvPr>
              <p:cNvCxnSpPr>
                <a:cxnSpLocks/>
              </p:cNvCxnSpPr>
              <p:nvPr/>
            </p:nvCxnSpPr>
            <p:spPr>
              <a:xfrm>
                <a:off x="4926108" y="3071858"/>
                <a:ext cx="177837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985C315-377D-1143-AE4C-12E472299426}"/>
                  </a:ext>
                </a:extLst>
              </p:cNvPr>
              <p:cNvCxnSpPr>
                <a:cxnSpLocks/>
                <a:endCxn id="4" idx="0"/>
              </p:cNvCxnSpPr>
              <p:nvPr/>
            </p:nvCxnSpPr>
            <p:spPr>
              <a:xfrm>
                <a:off x="5810595" y="3069229"/>
                <a:ext cx="4700" cy="25945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93A786C9-83C9-F540-BB40-7EC52D39BEEA}"/>
                  </a:ext>
                </a:extLst>
              </p:cNvPr>
              <p:cNvGrpSpPr/>
              <p:nvPr/>
            </p:nvGrpSpPr>
            <p:grpSpPr>
              <a:xfrm flipH="1">
                <a:off x="2836593" y="3062706"/>
                <a:ext cx="2355749" cy="1040681"/>
                <a:chOff x="6501919" y="2944536"/>
                <a:chExt cx="2355749" cy="1040681"/>
              </a:xfrm>
            </p:grpSpPr>
            <p:cxnSp>
              <p:nvCxnSpPr>
                <p:cNvPr id="83" name="Straight Connector 82">
                  <a:extLst>
                    <a:ext uri="{FF2B5EF4-FFF2-40B4-BE49-F238E27FC236}">
                      <a16:creationId xmlns:a16="http://schemas.microsoft.com/office/drawing/2014/main" id="{61F45D88-B754-6F48-A1FD-B55C87EF5BB1}"/>
                    </a:ext>
                  </a:extLst>
                </p:cNvPr>
                <p:cNvCxnSpPr/>
                <p:nvPr/>
              </p:nvCxnSpPr>
              <p:spPr>
                <a:xfrm>
                  <a:off x="7040394" y="2944536"/>
                  <a:ext cx="18105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029EE3B-BD93-7A4E-B3C2-C5B60E3AD2C3}"/>
                    </a:ext>
                  </a:extLst>
                </p:cNvPr>
                <p:cNvCxnSpPr/>
                <p:nvPr/>
              </p:nvCxnSpPr>
              <p:spPr>
                <a:xfrm flipH="1">
                  <a:off x="6501919" y="2944536"/>
                  <a:ext cx="538475" cy="5172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3498340-EF0D-BE4C-955A-62C750CB9F38}"/>
                    </a:ext>
                  </a:extLst>
                </p:cNvPr>
                <p:cNvCxnSpPr/>
                <p:nvPr/>
              </p:nvCxnSpPr>
              <p:spPr>
                <a:xfrm>
                  <a:off x="7047142" y="3705175"/>
                  <a:ext cx="18105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E512B29-4A88-B543-9147-94716401A0D5}"/>
                    </a:ext>
                  </a:extLst>
                </p:cNvPr>
                <p:cNvCxnSpPr>
                  <a:cxnSpLocks/>
                </p:cNvCxnSpPr>
                <p:nvPr/>
              </p:nvCxnSpPr>
              <p:spPr>
                <a:xfrm flipH="1">
                  <a:off x="6769104" y="3705175"/>
                  <a:ext cx="278040" cy="28004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C482BFF2-B2EF-F444-959F-386829088749}"/>
                  </a:ext>
                </a:extLst>
              </p:cNvPr>
              <p:cNvGrpSpPr/>
              <p:nvPr/>
            </p:nvGrpSpPr>
            <p:grpSpPr>
              <a:xfrm flipH="1" flipV="1">
                <a:off x="2882635" y="4980197"/>
                <a:ext cx="2479694" cy="642809"/>
                <a:chOff x="6371226" y="2944536"/>
                <a:chExt cx="2479694" cy="642809"/>
              </a:xfrm>
            </p:grpSpPr>
            <p:cxnSp>
              <p:nvCxnSpPr>
                <p:cNvPr id="37" name="Straight Connector 36">
                  <a:extLst>
                    <a:ext uri="{FF2B5EF4-FFF2-40B4-BE49-F238E27FC236}">
                      <a16:creationId xmlns:a16="http://schemas.microsoft.com/office/drawing/2014/main" id="{877CAD12-10F6-5C46-83B3-B8519FD72C8A}"/>
                    </a:ext>
                  </a:extLst>
                </p:cNvPr>
                <p:cNvCxnSpPr/>
                <p:nvPr/>
              </p:nvCxnSpPr>
              <p:spPr>
                <a:xfrm>
                  <a:off x="7040394" y="2944536"/>
                  <a:ext cx="18105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8C77838-6C13-C846-AE73-E0CCCBAF4374}"/>
                    </a:ext>
                  </a:extLst>
                </p:cNvPr>
                <p:cNvCxnSpPr>
                  <a:cxnSpLocks/>
                </p:cNvCxnSpPr>
                <p:nvPr/>
              </p:nvCxnSpPr>
              <p:spPr>
                <a:xfrm flipH="1">
                  <a:off x="6371226" y="2944536"/>
                  <a:ext cx="669168" cy="6428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ACAA5E3-8433-C146-9AAE-129A6A60535E}"/>
                  </a:ext>
                </a:extLst>
              </p:cNvPr>
              <p:cNvGrpSpPr/>
              <p:nvPr/>
            </p:nvGrpSpPr>
            <p:grpSpPr>
              <a:xfrm flipH="1">
                <a:off x="6266633" y="4977906"/>
                <a:ext cx="2479694" cy="642809"/>
                <a:chOff x="3104484" y="5005275"/>
                <a:chExt cx="2479694" cy="642809"/>
              </a:xfrm>
            </p:grpSpPr>
            <p:cxnSp>
              <p:nvCxnSpPr>
                <p:cNvPr id="47" name="Straight Connector 46">
                  <a:extLst>
                    <a:ext uri="{FF2B5EF4-FFF2-40B4-BE49-F238E27FC236}">
                      <a16:creationId xmlns:a16="http://schemas.microsoft.com/office/drawing/2014/main" id="{ED14B5BF-3AAB-E34C-8257-ADE935EFE314}"/>
                    </a:ext>
                  </a:extLst>
                </p:cNvPr>
                <p:cNvCxnSpPr/>
                <p:nvPr/>
              </p:nvCxnSpPr>
              <p:spPr>
                <a:xfrm flipH="1" flipV="1">
                  <a:off x="3104484" y="5648084"/>
                  <a:ext cx="181052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C214AE6-0F14-7B4A-AB25-0B3480608AFC}"/>
                    </a:ext>
                  </a:extLst>
                </p:cNvPr>
                <p:cNvCxnSpPr>
                  <a:cxnSpLocks/>
                </p:cNvCxnSpPr>
                <p:nvPr/>
              </p:nvCxnSpPr>
              <p:spPr>
                <a:xfrm flipV="1">
                  <a:off x="4915010" y="5005275"/>
                  <a:ext cx="669168" cy="6428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2" name="Group 71">
              <a:extLst>
                <a:ext uri="{FF2B5EF4-FFF2-40B4-BE49-F238E27FC236}">
                  <a16:creationId xmlns:a16="http://schemas.microsoft.com/office/drawing/2014/main" id="{94E02170-9527-F845-8B2C-EF0E583B2A63}"/>
                </a:ext>
              </a:extLst>
            </p:cNvPr>
            <p:cNvGrpSpPr/>
            <p:nvPr/>
          </p:nvGrpSpPr>
          <p:grpSpPr>
            <a:xfrm>
              <a:off x="3564499" y="5117033"/>
              <a:ext cx="2324870" cy="1367886"/>
              <a:chOff x="3564499" y="5117033"/>
              <a:chExt cx="2324870" cy="1367886"/>
            </a:xfrm>
          </p:grpSpPr>
          <p:cxnSp>
            <p:nvCxnSpPr>
              <p:cNvPr id="65" name="Straight Connector 64">
                <a:extLst>
                  <a:ext uri="{FF2B5EF4-FFF2-40B4-BE49-F238E27FC236}">
                    <a16:creationId xmlns:a16="http://schemas.microsoft.com/office/drawing/2014/main" id="{5B114BD7-C764-5A45-8F54-EFEB98C2B05A}"/>
                  </a:ext>
                </a:extLst>
              </p:cNvPr>
              <p:cNvCxnSpPr>
                <a:cxnSpLocks/>
              </p:cNvCxnSpPr>
              <p:nvPr/>
            </p:nvCxnSpPr>
            <p:spPr>
              <a:xfrm>
                <a:off x="5889369" y="5117033"/>
                <a:ext cx="0" cy="6468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D232458-5469-DB4E-9A1A-06E8093C106C}"/>
                  </a:ext>
                </a:extLst>
              </p:cNvPr>
              <p:cNvCxnSpPr>
                <a:cxnSpLocks/>
              </p:cNvCxnSpPr>
              <p:nvPr/>
            </p:nvCxnSpPr>
            <p:spPr>
              <a:xfrm>
                <a:off x="3564499" y="6484919"/>
                <a:ext cx="1571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084AA68-9015-2D42-B797-E4029D05583B}"/>
                  </a:ext>
                </a:extLst>
              </p:cNvPr>
              <p:cNvCxnSpPr>
                <a:cxnSpLocks/>
              </p:cNvCxnSpPr>
              <p:nvPr/>
            </p:nvCxnSpPr>
            <p:spPr>
              <a:xfrm flipV="1">
                <a:off x="5143665" y="5763853"/>
                <a:ext cx="745704" cy="7163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6B7935C6-8CB0-4542-80CC-ECA7F0A5A590}"/>
                </a:ext>
              </a:extLst>
            </p:cNvPr>
            <p:cNvGrpSpPr/>
            <p:nvPr/>
          </p:nvGrpSpPr>
          <p:grpSpPr>
            <a:xfrm flipH="1">
              <a:off x="5883768" y="5759117"/>
              <a:ext cx="2324870" cy="721066"/>
              <a:chOff x="3572812" y="5763853"/>
              <a:chExt cx="2324870" cy="721066"/>
            </a:xfrm>
          </p:grpSpPr>
          <p:cxnSp>
            <p:nvCxnSpPr>
              <p:cNvPr id="97" name="Straight Connector 96">
                <a:extLst>
                  <a:ext uri="{FF2B5EF4-FFF2-40B4-BE49-F238E27FC236}">
                    <a16:creationId xmlns:a16="http://schemas.microsoft.com/office/drawing/2014/main" id="{3EF7AC0F-9A85-834D-8EB2-2BD5612115B5}"/>
                  </a:ext>
                </a:extLst>
              </p:cNvPr>
              <p:cNvCxnSpPr>
                <a:cxnSpLocks/>
              </p:cNvCxnSpPr>
              <p:nvPr/>
            </p:nvCxnSpPr>
            <p:spPr>
              <a:xfrm>
                <a:off x="3572812" y="6484919"/>
                <a:ext cx="157107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2B8E715-08A3-1C43-B8B5-2C339B1629ED}"/>
                  </a:ext>
                </a:extLst>
              </p:cNvPr>
              <p:cNvCxnSpPr>
                <a:cxnSpLocks/>
              </p:cNvCxnSpPr>
              <p:nvPr/>
            </p:nvCxnSpPr>
            <p:spPr>
              <a:xfrm flipV="1">
                <a:off x="5151978" y="5763853"/>
                <a:ext cx="745704" cy="7163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714EB85B-27CC-5E48-A0DC-003B0A17DD6B}"/>
                </a:ext>
              </a:extLst>
            </p:cNvPr>
            <p:cNvGrpSpPr/>
            <p:nvPr/>
          </p:nvGrpSpPr>
          <p:grpSpPr>
            <a:xfrm flipV="1">
              <a:off x="2564020" y="4342239"/>
              <a:ext cx="2327442" cy="312071"/>
              <a:chOff x="2599176" y="4268306"/>
              <a:chExt cx="2327442" cy="312071"/>
            </a:xfrm>
          </p:grpSpPr>
          <p:cxnSp>
            <p:nvCxnSpPr>
              <p:cNvPr id="101" name="Straight Connector 100">
                <a:extLst>
                  <a:ext uri="{FF2B5EF4-FFF2-40B4-BE49-F238E27FC236}">
                    <a16:creationId xmlns:a16="http://schemas.microsoft.com/office/drawing/2014/main" id="{09A72718-B45D-B64E-8F19-149059732087}"/>
                  </a:ext>
                </a:extLst>
              </p:cNvPr>
              <p:cNvCxnSpPr/>
              <p:nvPr/>
            </p:nvCxnSpPr>
            <p:spPr>
              <a:xfrm flipH="1">
                <a:off x="2599176" y="4268306"/>
                <a:ext cx="20176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E7FCB2A-C57E-D943-B1C3-44106E9EEA1E}"/>
                  </a:ext>
                </a:extLst>
              </p:cNvPr>
              <p:cNvCxnSpPr>
                <a:cxnSpLocks/>
              </p:cNvCxnSpPr>
              <p:nvPr/>
            </p:nvCxnSpPr>
            <p:spPr>
              <a:xfrm>
                <a:off x="4616777" y="4268306"/>
                <a:ext cx="309841" cy="31207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271B9E6E-2558-C64E-AAB7-1ED28F60376A}"/>
                </a:ext>
              </a:extLst>
            </p:cNvPr>
            <p:cNvGrpSpPr/>
            <p:nvPr/>
          </p:nvGrpSpPr>
          <p:grpSpPr>
            <a:xfrm flipH="1" flipV="1">
              <a:off x="6826876" y="4342239"/>
              <a:ext cx="2327442" cy="312071"/>
              <a:chOff x="2599176" y="4268306"/>
              <a:chExt cx="2327442" cy="312071"/>
            </a:xfrm>
          </p:grpSpPr>
          <p:cxnSp>
            <p:nvCxnSpPr>
              <p:cNvPr id="104" name="Straight Connector 103">
                <a:extLst>
                  <a:ext uri="{FF2B5EF4-FFF2-40B4-BE49-F238E27FC236}">
                    <a16:creationId xmlns:a16="http://schemas.microsoft.com/office/drawing/2014/main" id="{252AEEED-86E2-444F-B3CF-8F88333253FA}"/>
                  </a:ext>
                </a:extLst>
              </p:cNvPr>
              <p:cNvCxnSpPr/>
              <p:nvPr/>
            </p:nvCxnSpPr>
            <p:spPr>
              <a:xfrm flipH="1">
                <a:off x="2599176" y="4268306"/>
                <a:ext cx="20176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B235535-713E-4848-82C6-BD0A1A784E89}"/>
                  </a:ext>
                </a:extLst>
              </p:cNvPr>
              <p:cNvCxnSpPr>
                <a:cxnSpLocks/>
              </p:cNvCxnSpPr>
              <p:nvPr/>
            </p:nvCxnSpPr>
            <p:spPr>
              <a:xfrm>
                <a:off x="4616777" y="4268306"/>
                <a:ext cx="309841" cy="31207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0312611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F3961B-55BC-CC46-8081-43603BD56F5B}"/>
              </a:ext>
            </a:extLst>
          </p:cNvPr>
          <p:cNvPicPr>
            <a:picLocks noChangeAspect="1"/>
          </p:cNvPicPr>
          <p:nvPr/>
        </p:nvPicPr>
        <p:blipFill>
          <a:blip r:embed="rId3"/>
          <a:srcRect/>
          <a:stretch/>
        </p:blipFill>
        <p:spPr>
          <a:xfrm>
            <a:off x="-293141" y="-329783"/>
            <a:ext cx="12778282" cy="7187783"/>
          </a:xfrm>
          <a:prstGeom prst="rect">
            <a:avLst/>
          </a:prstGeom>
        </p:spPr>
      </p:pic>
      <p:sp>
        <p:nvSpPr>
          <p:cNvPr id="6" name="Text Placeholder 3">
            <a:extLst>
              <a:ext uri="{FF2B5EF4-FFF2-40B4-BE49-F238E27FC236}">
                <a16:creationId xmlns:a16="http://schemas.microsoft.com/office/drawing/2014/main" id="{1E0A1DFD-E5AD-D445-8875-483688B857B9}"/>
              </a:ext>
            </a:extLst>
          </p:cNvPr>
          <p:cNvSpPr txBox="1">
            <a:spLocks/>
          </p:cNvSpPr>
          <p:nvPr/>
        </p:nvSpPr>
        <p:spPr>
          <a:xfrm>
            <a:off x="614809" y="5368096"/>
            <a:ext cx="10672784" cy="627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solidFill>
              </a:rPr>
              <a:t>Ethics in Public Office Acts ; Standards in Public Office Act; Freedom of Information Act; EC Directives on Public Procurement; National and EC Data Protection Law; Ethics in Public Office Act; Government Guidelines for State Bodies; Code of Practice for the Governance of State Bodies; Employment Law; Standards in Advertising &amp; Communications; Copyright Law; Confidentiality; State Aid Rules; Internal Auditing; C&amp;AG Auditing; Supplier Management, Contracts, Due Process and Value for Money.</a:t>
            </a:r>
            <a:endParaRPr lang="en-IE" sz="1200" dirty="0">
              <a:solidFill>
                <a:schemeClr val="bg1"/>
              </a:solidFill>
            </a:endParaRPr>
          </a:p>
          <a:p>
            <a:pPr>
              <a:lnSpc>
                <a:spcPct val="110000"/>
              </a:lnSpc>
            </a:pPr>
            <a:endParaRPr lang="en-US" sz="1200" dirty="0"/>
          </a:p>
        </p:txBody>
      </p:sp>
      <p:sp>
        <p:nvSpPr>
          <p:cNvPr id="3" name="Title 1">
            <a:extLst>
              <a:ext uri="{FF2B5EF4-FFF2-40B4-BE49-F238E27FC236}">
                <a16:creationId xmlns:a16="http://schemas.microsoft.com/office/drawing/2014/main" id="{A5135BBC-5027-9046-807E-C7BBD0F1CEA6}"/>
              </a:ext>
            </a:extLst>
          </p:cNvPr>
          <p:cNvSpPr txBox="1">
            <a:spLocks/>
          </p:cNvSpPr>
          <p:nvPr/>
        </p:nvSpPr>
        <p:spPr>
          <a:xfrm>
            <a:off x="704751" y="600398"/>
            <a:ext cx="87216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300" b="1" dirty="0">
                <a:solidFill>
                  <a:schemeClr val="bg1"/>
                </a:solidFill>
                <a:latin typeface="Arial" panose="020B0604020202020204" pitchFamily="34" charset="0"/>
                <a:cs typeface="Arial" panose="020B0604020202020204" pitchFamily="34" charset="0"/>
              </a:rPr>
              <a:t>10 Year Strategic Outlook &amp; 3 Year Strategic Statement</a:t>
            </a:r>
            <a:endParaRPr lang="en-US" sz="2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02261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1A11EE-5CCF-2245-89E8-AC4A3986FBA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t="-1"/>
          <a:stretch/>
        </p:blipFill>
        <p:spPr>
          <a:xfrm>
            <a:off x="-40698" y="12924"/>
            <a:ext cx="12192001" cy="6858000"/>
          </a:xfrm>
          <a:prstGeom prst="rect">
            <a:avLst/>
          </a:prstGeom>
        </p:spPr>
      </p:pic>
      <p:pic>
        <p:nvPicPr>
          <p:cNvPr id="3" name="Picture 2"/>
          <p:cNvPicPr>
            <a:picLocks noChangeAspect="1"/>
          </p:cNvPicPr>
          <p:nvPr/>
        </p:nvPicPr>
        <p:blipFill>
          <a:blip r:embed="rId3"/>
          <a:stretch>
            <a:fillRect/>
          </a:stretch>
        </p:blipFill>
        <p:spPr>
          <a:xfrm>
            <a:off x="1724891" y="976746"/>
            <a:ext cx="9570027" cy="4166994"/>
          </a:xfrm>
          <a:prstGeom prst="rect">
            <a:avLst/>
          </a:prstGeom>
        </p:spPr>
      </p:pic>
    </p:spTree>
    <p:extLst>
      <p:ext uri="{BB962C8B-B14F-4D97-AF65-F5344CB8AC3E}">
        <p14:creationId xmlns:p14="http://schemas.microsoft.com/office/powerpoint/2010/main" val="250462104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6518" y="3105835"/>
            <a:ext cx="5070764" cy="1384995"/>
          </a:xfrm>
          <a:prstGeom prst="rect">
            <a:avLst/>
          </a:prstGeom>
        </p:spPr>
        <p:txBody>
          <a:bodyPr wrap="square">
            <a:spAutoFit/>
          </a:bodyPr>
          <a:lstStyle/>
          <a:p>
            <a:r>
              <a:rPr lang="en-IE" sz="2800" dirty="0">
                <a:solidFill>
                  <a:srgbClr val="FFFFFF"/>
                </a:solidFill>
                <a:latin typeface="Arial" panose="020B0604020202020204" pitchFamily="34" charset="0"/>
                <a:ea typeface="Times New Roman" panose="02020603050405020304" pitchFamily="18" charset="0"/>
              </a:rPr>
              <a:t>Over 53,000 farms and </a:t>
            </a:r>
          </a:p>
          <a:p>
            <a:r>
              <a:rPr lang="en-IE" sz="2800" dirty="0">
                <a:solidFill>
                  <a:srgbClr val="FFFFFF"/>
                </a:solidFill>
                <a:latin typeface="Arial" panose="020B0604020202020204" pitchFamily="34" charset="0"/>
                <a:ea typeface="Times New Roman" panose="02020603050405020304" pitchFamily="18" charset="0"/>
              </a:rPr>
              <a:t>320 leading Irish food and drink companies</a:t>
            </a:r>
            <a:endParaRPr lang="en-IE" sz="2800" dirty="0">
              <a:solidFill>
                <a:srgbClr val="FFFF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0182" y="1181100"/>
            <a:ext cx="4686299" cy="4495800"/>
          </a:xfrm>
          <a:prstGeom prst="rect">
            <a:avLst/>
          </a:prstGeom>
        </p:spPr>
      </p:pic>
    </p:spTree>
    <p:extLst>
      <p:ext uri="{BB962C8B-B14F-4D97-AF65-F5344CB8AC3E}">
        <p14:creationId xmlns:p14="http://schemas.microsoft.com/office/powerpoint/2010/main" val="374657684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41A11EE-5CCF-2245-89E8-AC4A3986FBA5}"/>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t="-1"/>
          <a:stretch/>
        </p:blipFill>
        <p:spPr>
          <a:xfrm>
            <a:off x="-40698" y="12924"/>
            <a:ext cx="12192001" cy="6858000"/>
          </a:xfrm>
          <a:prstGeom prst="rect">
            <a:avLst/>
          </a:prstGeom>
        </p:spPr>
      </p:pic>
      <p:sp>
        <p:nvSpPr>
          <p:cNvPr id="23" name="Title 2"/>
          <p:cNvSpPr>
            <a:spLocks noGrp="1"/>
          </p:cNvSpPr>
          <p:nvPr>
            <p:ph type="title"/>
          </p:nvPr>
        </p:nvSpPr>
        <p:spPr>
          <a:xfrm>
            <a:off x="278703" y="-99085"/>
            <a:ext cx="10456360" cy="1325033"/>
          </a:xfrm>
        </p:spPr>
        <p:txBody>
          <a:bodyPr>
            <a:noAutofit/>
          </a:bodyPr>
          <a:lstStyle/>
          <a:p>
            <a:r>
              <a:rPr lang="en-IE" sz="3600" dirty="0">
                <a:solidFill>
                  <a:schemeClr val="bg1"/>
                </a:solidFill>
              </a:rPr>
              <a:t>Customer Requirements </a:t>
            </a:r>
            <a:endParaRPr lang="en-GB" sz="3600" dirty="0">
              <a:solidFill>
                <a:schemeClr val="bg1"/>
              </a:solidFill>
            </a:endParaRPr>
          </a:p>
        </p:txBody>
      </p:sp>
      <p:grpSp>
        <p:nvGrpSpPr>
          <p:cNvPr id="14" name="Group 13"/>
          <p:cNvGrpSpPr/>
          <p:nvPr/>
        </p:nvGrpSpPr>
        <p:grpSpPr>
          <a:xfrm>
            <a:off x="3727353" y="4337805"/>
            <a:ext cx="3075187" cy="2324892"/>
            <a:chOff x="12111" y="2352244"/>
            <a:chExt cx="3681636" cy="3494678"/>
          </a:xfrm>
        </p:grpSpPr>
        <p:pic>
          <p:nvPicPr>
            <p:cNvPr id="2" name="Picture 1"/>
            <p:cNvPicPr>
              <a:picLocks noChangeAspect="1"/>
            </p:cNvPicPr>
            <p:nvPr/>
          </p:nvPicPr>
          <p:blipFill>
            <a:blip r:embed="rId4"/>
            <a:stretch>
              <a:fillRect/>
            </a:stretch>
          </p:blipFill>
          <p:spPr>
            <a:xfrm>
              <a:off x="12111" y="2352244"/>
              <a:ext cx="3681636" cy="349467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2445028" y="3296839"/>
              <a:ext cx="1104900" cy="1057275"/>
            </a:xfrm>
            <a:prstGeom prst="rect">
              <a:avLst/>
            </a:prstGeom>
          </p:spPr>
        </p:pic>
      </p:grpSp>
      <p:pic>
        <p:nvPicPr>
          <p:cNvPr id="7" name="Picture 6"/>
          <p:cNvPicPr>
            <a:picLocks noChangeAspect="1"/>
          </p:cNvPicPr>
          <p:nvPr/>
        </p:nvPicPr>
        <p:blipFill>
          <a:blip r:embed="rId6"/>
          <a:stretch>
            <a:fillRect/>
          </a:stretch>
        </p:blipFill>
        <p:spPr>
          <a:xfrm>
            <a:off x="5817848" y="2840280"/>
            <a:ext cx="2951280" cy="1170382"/>
          </a:xfrm>
          <a:prstGeom prst="rect">
            <a:avLst/>
          </a:prstGeom>
        </p:spPr>
      </p:pic>
      <p:pic>
        <p:nvPicPr>
          <p:cNvPr id="13" name="Picture 12"/>
          <p:cNvPicPr>
            <a:picLocks noChangeAspect="1"/>
          </p:cNvPicPr>
          <p:nvPr/>
        </p:nvPicPr>
        <p:blipFill>
          <a:blip r:embed="rId7"/>
          <a:stretch>
            <a:fillRect/>
          </a:stretch>
        </p:blipFill>
        <p:spPr>
          <a:xfrm>
            <a:off x="162305" y="4449773"/>
            <a:ext cx="2911997" cy="1571735"/>
          </a:xfrm>
          <a:prstGeom prst="rect">
            <a:avLst/>
          </a:prstGeom>
        </p:spPr>
      </p:pic>
      <p:grpSp>
        <p:nvGrpSpPr>
          <p:cNvPr id="1027" name="Group 1026"/>
          <p:cNvGrpSpPr/>
          <p:nvPr/>
        </p:nvGrpSpPr>
        <p:grpSpPr>
          <a:xfrm>
            <a:off x="212037" y="2963513"/>
            <a:ext cx="5052910" cy="1170360"/>
            <a:chOff x="121785" y="1268688"/>
            <a:chExt cx="5178287" cy="1170360"/>
          </a:xfrm>
        </p:grpSpPr>
        <p:pic>
          <p:nvPicPr>
            <p:cNvPr id="5" name="Picture 4"/>
            <p:cNvPicPr>
              <a:picLocks noChangeAspect="1"/>
            </p:cNvPicPr>
            <p:nvPr/>
          </p:nvPicPr>
          <p:blipFill>
            <a:blip r:embed="rId8"/>
            <a:stretch>
              <a:fillRect/>
            </a:stretch>
          </p:blipFill>
          <p:spPr>
            <a:xfrm>
              <a:off x="929418" y="1268688"/>
              <a:ext cx="4370654" cy="847547"/>
            </a:xfrm>
            <a:prstGeom prst="rect">
              <a:avLst/>
            </a:prstGeom>
          </p:spPr>
        </p:pic>
        <p:pic>
          <p:nvPicPr>
            <p:cNvPr id="6" name="Picture 5"/>
            <p:cNvPicPr>
              <a:picLocks noChangeAspect="1"/>
            </p:cNvPicPr>
            <p:nvPr/>
          </p:nvPicPr>
          <p:blipFill>
            <a:blip r:embed="rId9"/>
            <a:stretch>
              <a:fillRect/>
            </a:stretch>
          </p:blipFill>
          <p:spPr>
            <a:xfrm>
              <a:off x="121785" y="1279048"/>
              <a:ext cx="863113" cy="826826"/>
            </a:xfrm>
            <a:prstGeom prst="rect">
              <a:avLst/>
            </a:prstGeom>
          </p:spPr>
        </p:pic>
        <p:sp>
          <p:nvSpPr>
            <p:cNvPr id="8" name="TextBox 7"/>
            <p:cNvSpPr txBox="1"/>
            <p:nvPr/>
          </p:nvSpPr>
          <p:spPr>
            <a:xfrm>
              <a:off x="140512" y="2069716"/>
              <a:ext cx="5159560" cy="369332"/>
            </a:xfrm>
            <a:prstGeom prst="rect">
              <a:avLst/>
            </a:prstGeom>
            <a:solidFill>
              <a:srgbClr val="014D4D"/>
            </a:solidFill>
          </p:spPr>
          <p:txBody>
            <a:bodyPr wrap="square" rtlCol="0">
              <a:spAutoFit/>
            </a:bodyPr>
            <a:lstStyle/>
            <a:p>
              <a:r>
                <a:rPr lang="en-IE" dirty="0">
                  <a:solidFill>
                    <a:srgbClr val="FFFFFF"/>
                  </a:solidFill>
                </a:rPr>
                <a:t>Value chain (scope 3) emissions target = 15% ↓</a:t>
              </a:r>
            </a:p>
          </p:txBody>
        </p:sp>
      </p:grpSp>
      <p:pic>
        <p:nvPicPr>
          <p:cNvPr id="22" name="Picture 21"/>
          <p:cNvPicPr>
            <a:picLocks noChangeAspect="1"/>
          </p:cNvPicPr>
          <p:nvPr/>
        </p:nvPicPr>
        <p:blipFill>
          <a:blip r:embed="rId10"/>
          <a:stretch>
            <a:fillRect/>
          </a:stretch>
        </p:blipFill>
        <p:spPr>
          <a:xfrm>
            <a:off x="5885021" y="885502"/>
            <a:ext cx="1800618" cy="814728"/>
          </a:xfrm>
          <a:prstGeom prst="rect">
            <a:avLst/>
          </a:prstGeom>
        </p:spPr>
      </p:pic>
      <p:pic>
        <p:nvPicPr>
          <p:cNvPr id="25" name="Picture 24"/>
          <p:cNvPicPr>
            <a:picLocks noChangeAspect="1"/>
          </p:cNvPicPr>
          <p:nvPr/>
        </p:nvPicPr>
        <p:blipFill>
          <a:blip r:embed="rId11"/>
          <a:stretch>
            <a:fillRect/>
          </a:stretch>
        </p:blipFill>
        <p:spPr>
          <a:xfrm>
            <a:off x="7687915" y="908461"/>
            <a:ext cx="4104881" cy="814728"/>
          </a:xfrm>
          <a:prstGeom prst="rect">
            <a:avLst/>
          </a:prstGeom>
        </p:spPr>
      </p:pic>
      <p:pic>
        <p:nvPicPr>
          <p:cNvPr id="1025" name="Picture 1024"/>
          <p:cNvPicPr>
            <a:picLocks noChangeAspect="1"/>
          </p:cNvPicPr>
          <p:nvPr/>
        </p:nvPicPr>
        <p:blipFill>
          <a:blip r:embed="rId12"/>
          <a:stretch>
            <a:fillRect/>
          </a:stretch>
        </p:blipFill>
        <p:spPr>
          <a:xfrm>
            <a:off x="7664556" y="1700230"/>
            <a:ext cx="4128240" cy="727846"/>
          </a:xfrm>
          <a:prstGeom prst="rect">
            <a:avLst/>
          </a:prstGeom>
        </p:spPr>
      </p:pic>
      <p:pic>
        <p:nvPicPr>
          <p:cNvPr id="1028" name="Picture 1027"/>
          <p:cNvPicPr>
            <a:picLocks noChangeAspect="1"/>
          </p:cNvPicPr>
          <p:nvPr/>
        </p:nvPicPr>
        <p:blipFill>
          <a:blip r:embed="rId13"/>
          <a:stretch>
            <a:fillRect/>
          </a:stretch>
        </p:blipFill>
        <p:spPr>
          <a:xfrm>
            <a:off x="5884208" y="1559659"/>
            <a:ext cx="1801432" cy="868417"/>
          </a:xfrm>
          <a:prstGeom prst="rect">
            <a:avLst/>
          </a:prstGeom>
        </p:spPr>
      </p:pic>
      <p:pic>
        <p:nvPicPr>
          <p:cNvPr id="34" name="Picture 33"/>
          <p:cNvPicPr>
            <a:picLocks noChangeAspect="1"/>
          </p:cNvPicPr>
          <p:nvPr/>
        </p:nvPicPr>
        <p:blipFill>
          <a:blip r:embed="rId14"/>
          <a:stretch>
            <a:fillRect/>
          </a:stretch>
        </p:blipFill>
        <p:spPr>
          <a:xfrm>
            <a:off x="7340101" y="4889276"/>
            <a:ext cx="4333697" cy="1184622"/>
          </a:xfrm>
          <a:prstGeom prst="rect">
            <a:avLst/>
          </a:prstGeom>
        </p:spPr>
      </p:pic>
      <p:pic>
        <p:nvPicPr>
          <p:cNvPr id="35" name="Picture 34"/>
          <p:cNvPicPr>
            <a:picLocks noChangeAspect="1"/>
          </p:cNvPicPr>
          <p:nvPr/>
        </p:nvPicPr>
        <p:blipFill>
          <a:blip r:embed="rId15"/>
          <a:stretch>
            <a:fillRect/>
          </a:stretch>
        </p:blipFill>
        <p:spPr>
          <a:xfrm>
            <a:off x="9310219" y="2925815"/>
            <a:ext cx="2665724" cy="1166436"/>
          </a:xfrm>
          <a:prstGeom prst="rect">
            <a:avLst/>
          </a:prstGeom>
        </p:spPr>
      </p:pic>
      <p:pic>
        <p:nvPicPr>
          <p:cNvPr id="21" name="Picture 20"/>
          <p:cNvPicPr>
            <a:picLocks noChangeAspect="1"/>
          </p:cNvPicPr>
          <p:nvPr/>
        </p:nvPicPr>
        <p:blipFill>
          <a:blip r:embed="rId16"/>
          <a:stretch>
            <a:fillRect/>
          </a:stretch>
        </p:blipFill>
        <p:spPr>
          <a:xfrm>
            <a:off x="1426271" y="828146"/>
            <a:ext cx="3850486" cy="1154633"/>
          </a:xfrm>
          <a:prstGeom prst="rect">
            <a:avLst/>
          </a:prstGeom>
        </p:spPr>
      </p:pic>
      <p:pic>
        <p:nvPicPr>
          <p:cNvPr id="24" name="Picture 2" descr="https://corporate.mcdonalds.com/content/dam/gwscorp/assets/nav/m-logo_108x108.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2037" y="828146"/>
            <a:ext cx="1220128" cy="1173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8"/>
          <a:stretch>
            <a:fillRect/>
          </a:stretch>
        </p:blipFill>
        <p:spPr>
          <a:xfrm>
            <a:off x="212037" y="1826655"/>
            <a:ext cx="5064720" cy="1125970"/>
          </a:xfrm>
          <a:prstGeom prst="rect">
            <a:avLst/>
          </a:prstGeom>
        </p:spPr>
      </p:pic>
      <p:pic>
        <p:nvPicPr>
          <p:cNvPr id="27" name="Picture 26"/>
          <p:cNvPicPr>
            <a:picLocks noChangeAspect="1"/>
          </p:cNvPicPr>
          <p:nvPr/>
        </p:nvPicPr>
        <p:blipFill>
          <a:blip r:embed="rId19"/>
          <a:stretch>
            <a:fillRect/>
          </a:stretch>
        </p:blipFill>
        <p:spPr>
          <a:xfrm>
            <a:off x="608202" y="1919451"/>
            <a:ext cx="4094105" cy="1017249"/>
          </a:xfrm>
          <a:prstGeom prst="rect">
            <a:avLst/>
          </a:prstGeom>
        </p:spPr>
      </p:pic>
    </p:spTree>
    <p:extLst>
      <p:ext uri="{BB962C8B-B14F-4D97-AF65-F5344CB8AC3E}">
        <p14:creationId xmlns:p14="http://schemas.microsoft.com/office/powerpoint/2010/main" val="3557971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louds in the sky over a green field&#10;&#10;Description automatically generated">
            <a:extLst>
              <a:ext uri="{FF2B5EF4-FFF2-40B4-BE49-F238E27FC236}">
                <a16:creationId xmlns:a16="http://schemas.microsoft.com/office/drawing/2014/main" id="{E64E4D47-636E-BA4B-985D-33B3E3400F81}"/>
              </a:ext>
            </a:extLst>
          </p:cNvPr>
          <p:cNvPicPr>
            <a:picLocks noChangeAspect="1"/>
          </p:cNvPicPr>
          <p:nvPr/>
        </p:nvPicPr>
        <p:blipFill rotWithShape="1">
          <a:blip r:embed="rId3"/>
          <a:srcRect t="14386" b="-1"/>
          <a:stretch/>
        </p:blipFill>
        <p:spPr>
          <a:xfrm>
            <a:off x="-2149641" y="-903473"/>
            <a:ext cx="15971888" cy="9111674"/>
          </a:xfrm>
          <a:prstGeom prst="rect">
            <a:avLst/>
          </a:prstGeom>
        </p:spPr>
      </p:pic>
      <p:pic>
        <p:nvPicPr>
          <p:cNvPr id="9" name="Picture 8" descr="A close up of a logo&#10;&#10;Description automatically generated">
            <a:extLst>
              <a:ext uri="{FF2B5EF4-FFF2-40B4-BE49-F238E27FC236}">
                <a16:creationId xmlns:a16="http://schemas.microsoft.com/office/drawing/2014/main" id="{19CA0D6A-33FA-A444-8019-E5D3DC462073}"/>
              </a:ext>
            </a:extLst>
          </p:cNvPr>
          <p:cNvPicPr>
            <a:picLocks noChangeAspect="1"/>
          </p:cNvPicPr>
          <p:nvPr/>
        </p:nvPicPr>
        <p:blipFill>
          <a:blip r:embed="rId4"/>
          <a:stretch>
            <a:fillRect/>
          </a:stretch>
        </p:blipFill>
        <p:spPr>
          <a:xfrm>
            <a:off x="0" y="14288"/>
            <a:ext cx="12192000" cy="6858000"/>
          </a:xfrm>
          <a:prstGeom prst="rect">
            <a:avLst/>
          </a:prstGeom>
        </p:spPr>
      </p:pic>
      <p:sp>
        <p:nvSpPr>
          <p:cNvPr id="2" name="Title 1">
            <a:extLst>
              <a:ext uri="{FF2B5EF4-FFF2-40B4-BE49-F238E27FC236}">
                <a16:creationId xmlns:a16="http://schemas.microsoft.com/office/drawing/2014/main" id="{6474B18E-4F3F-1E47-ACBF-3A004669FD85}"/>
              </a:ext>
            </a:extLst>
          </p:cNvPr>
          <p:cNvSpPr>
            <a:spLocks noGrp="1"/>
          </p:cNvSpPr>
          <p:nvPr>
            <p:ph type="title"/>
          </p:nvPr>
        </p:nvSpPr>
        <p:spPr/>
        <p:txBody>
          <a:bodyPr/>
          <a:lstStyle/>
          <a:p>
            <a:r>
              <a:rPr lang="en-IE" dirty="0"/>
              <a:t>From the Beginning…</a:t>
            </a:r>
            <a:endParaRPr lang="en-US" dirty="0"/>
          </a:p>
        </p:txBody>
      </p:sp>
    </p:spTree>
    <p:extLst>
      <p:ext uri="{BB962C8B-B14F-4D97-AF65-F5344CB8AC3E}">
        <p14:creationId xmlns:p14="http://schemas.microsoft.com/office/powerpoint/2010/main" val="150504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5CDC64F7-B2DE-2347-A42B-973477187A55}"/>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t="-1"/>
          <a:stretch/>
        </p:blipFill>
        <p:spPr>
          <a:xfrm>
            <a:off x="-1" y="-64085"/>
            <a:ext cx="12320338" cy="6930190"/>
          </a:xfrm>
          <a:prstGeom prst="rect">
            <a:avLst/>
          </a:prstGeom>
        </p:spPr>
      </p:pic>
      <p:sp>
        <p:nvSpPr>
          <p:cNvPr id="2" name="Rectangle 1">
            <a:extLst>
              <a:ext uri="{FF2B5EF4-FFF2-40B4-BE49-F238E27FC236}">
                <a16:creationId xmlns:a16="http://schemas.microsoft.com/office/drawing/2014/main" id="{EDA4EEA1-89C8-5E4C-8581-4DB7140D2DBF}"/>
              </a:ext>
            </a:extLst>
          </p:cNvPr>
          <p:cNvSpPr/>
          <p:nvPr/>
        </p:nvSpPr>
        <p:spPr>
          <a:xfrm>
            <a:off x="211825" y="1237325"/>
            <a:ext cx="3790651" cy="2268211"/>
          </a:xfrm>
          <a:prstGeom prst="rect">
            <a:avLst/>
          </a:prstGeom>
          <a:solidFill>
            <a:srgbClr val="009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FFFF"/>
              </a:solidFill>
            </a:endParaRPr>
          </a:p>
        </p:txBody>
      </p:sp>
      <p:sp>
        <p:nvSpPr>
          <p:cNvPr id="50" name="Rectangle 49">
            <a:extLst>
              <a:ext uri="{FF2B5EF4-FFF2-40B4-BE49-F238E27FC236}">
                <a16:creationId xmlns:a16="http://schemas.microsoft.com/office/drawing/2014/main" id="{C313A1B3-D120-8040-8BB9-80576461E971}"/>
              </a:ext>
            </a:extLst>
          </p:cNvPr>
          <p:cNvSpPr/>
          <p:nvPr/>
        </p:nvSpPr>
        <p:spPr>
          <a:xfrm>
            <a:off x="4200674" y="1244188"/>
            <a:ext cx="3790651" cy="2268211"/>
          </a:xfrm>
          <a:prstGeom prst="rect">
            <a:avLst/>
          </a:prstGeom>
          <a:solidFill>
            <a:srgbClr val="009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FFFF"/>
              </a:solidFill>
            </a:endParaRPr>
          </a:p>
        </p:txBody>
      </p:sp>
      <p:sp>
        <p:nvSpPr>
          <p:cNvPr id="51" name="Rectangle 50">
            <a:extLst>
              <a:ext uri="{FF2B5EF4-FFF2-40B4-BE49-F238E27FC236}">
                <a16:creationId xmlns:a16="http://schemas.microsoft.com/office/drawing/2014/main" id="{D3DDBF70-1EDB-0B4D-BB8F-C65C690B7EC0}"/>
              </a:ext>
            </a:extLst>
          </p:cNvPr>
          <p:cNvSpPr/>
          <p:nvPr/>
        </p:nvSpPr>
        <p:spPr>
          <a:xfrm>
            <a:off x="8189524" y="1251050"/>
            <a:ext cx="3790651" cy="2268211"/>
          </a:xfrm>
          <a:prstGeom prst="rect">
            <a:avLst/>
          </a:prstGeom>
          <a:solidFill>
            <a:srgbClr val="009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FFFF"/>
              </a:solidFill>
            </a:endParaRPr>
          </a:p>
        </p:txBody>
      </p:sp>
      <p:sp>
        <p:nvSpPr>
          <p:cNvPr id="53" name="Rectangle 52">
            <a:extLst>
              <a:ext uri="{FF2B5EF4-FFF2-40B4-BE49-F238E27FC236}">
                <a16:creationId xmlns:a16="http://schemas.microsoft.com/office/drawing/2014/main" id="{A5AD602A-167A-954A-94F9-0A59840C5C1F}"/>
              </a:ext>
            </a:extLst>
          </p:cNvPr>
          <p:cNvSpPr/>
          <p:nvPr/>
        </p:nvSpPr>
        <p:spPr>
          <a:xfrm>
            <a:off x="211825" y="3721583"/>
            <a:ext cx="3790651" cy="2268211"/>
          </a:xfrm>
          <a:prstGeom prst="rect">
            <a:avLst/>
          </a:prstGeom>
          <a:solidFill>
            <a:srgbClr val="009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FFFF"/>
              </a:solidFill>
            </a:endParaRPr>
          </a:p>
        </p:txBody>
      </p:sp>
      <p:sp>
        <p:nvSpPr>
          <p:cNvPr id="54" name="Rectangle 53">
            <a:extLst>
              <a:ext uri="{FF2B5EF4-FFF2-40B4-BE49-F238E27FC236}">
                <a16:creationId xmlns:a16="http://schemas.microsoft.com/office/drawing/2014/main" id="{D1E8BB8C-7B69-C440-9228-7AE6A6197AB2}"/>
              </a:ext>
            </a:extLst>
          </p:cNvPr>
          <p:cNvSpPr/>
          <p:nvPr/>
        </p:nvSpPr>
        <p:spPr>
          <a:xfrm>
            <a:off x="4200674" y="3728446"/>
            <a:ext cx="3790651" cy="2268211"/>
          </a:xfrm>
          <a:prstGeom prst="rect">
            <a:avLst/>
          </a:prstGeom>
          <a:solidFill>
            <a:srgbClr val="009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rgbClr val="FFFFFF"/>
              </a:solidFill>
            </a:endParaRPr>
          </a:p>
        </p:txBody>
      </p:sp>
      <p:sp>
        <p:nvSpPr>
          <p:cNvPr id="55" name="Rectangle 54">
            <a:extLst>
              <a:ext uri="{FF2B5EF4-FFF2-40B4-BE49-F238E27FC236}">
                <a16:creationId xmlns:a16="http://schemas.microsoft.com/office/drawing/2014/main" id="{E4C30D0D-6228-434E-B26D-2DD0146A06B0}"/>
              </a:ext>
            </a:extLst>
          </p:cNvPr>
          <p:cNvSpPr/>
          <p:nvPr/>
        </p:nvSpPr>
        <p:spPr>
          <a:xfrm>
            <a:off x="8189524" y="3735308"/>
            <a:ext cx="3790651" cy="2268211"/>
          </a:xfrm>
          <a:prstGeom prst="rect">
            <a:avLst/>
          </a:prstGeom>
          <a:solidFill>
            <a:srgbClr val="009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FFFF"/>
              </a:solidFill>
            </a:endParaRPr>
          </a:p>
        </p:txBody>
      </p:sp>
      <p:sp>
        <p:nvSpPr>
          <p:cNvPr id="27" name="Title 1"/>
          <p:cNvSpPr txBox="1">
            <a:spLocks/>
          </p:cNvSpPr>
          <p:nvPr/>
        </p:nvSpPr>
        <p:spPr>
          <a:xfrm>
            <a:off x="8248458" y="3724878"/>
            <a:ext cx="3625261" cy="6460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pPr algn="ctr"/>
            <a:r>
              <a:rPr lang="en-GB" sz="2000" dirty="0">
                <a:solidFill>
                  <a:prstClr val="white"/>
                </a:solidFill>
                <a:cs typeface="Arial" panose="020B0604020202020204" pitchFamily="34" charset="0"/>
              </a:rPr>
              <a:t>COVID-19</a:t>
            </a:r>
          </a:p>
        </p:txBody>
      </p:sp>
      <p:sp>
        <p:nvSpPr>
          <p:cNvPr id="34" name="Title 1"/>
          <p:cNvSpPr txBox="1">
            <a:spLocks/>
          </p:cNvSpPr>
          <p:nvPr/>
        </p:nvSpPr>
        <p:spPr>
          <a:xfrm>
            <a:off x="215496" y="1345912"/>
            <a:ext cx="3625261" cy="485080"/>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pPr algn="ctr"/>
            <a:r>
              <a:rPr lang="en-GB" sz="2000" dirty="0">
                <a:solidFill>
                  <a:prstClr val="white"/>
                </a:solidFill>
                <a:cs typeface="Arial" panose="020B0604020202020204" pitchFamily="34" charset="0"/>
              </a:rPr>
              <a:t>POLICY REQUIREMENTS</a:t>
            </a:r>
          </a:p>
        </p:txBody>
      </p:sp>
      <p:sp>
        <p:nvSpPr>
          <p:cNvPr id="38" name="Title 1"/>
          <p:cNvSpPr txBox="1">
            <a:spLocks/>
          </p:cNvSpPr>
          <p:nvPr/>
        </p:nvSpPr>
        <p:spPr>
          <a:xfrm>
            <a:off x="278703" y="3775673"/>
            <a:ext cx="3625261" cy="602828"/>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pPr algn="ctr"/>
            <a:r>
              <a:rPr lang="en-GB" sz="2000" dirty="0">
                <a:solidFill>
                  <a:prstClr val="white"/>
                </a:solidFill>
                <a:cs typeface="Arial" panose="020B0604020202020204" pitchFamily="34" charset="0"/>
              </a:rPr>
              <a:t>NEW TRENDS &amp; SUSTAINABLE NUTRITION </a:t>
            </a:r>
          </a:p>
        </p:txBody>
      </p:sp>
      <p:sp>
        <p:nvSpPr>
          <p:cNvPr id="42" name="Title 1"/>
          <p:cNvSpPr txBox="1">
            <a:spLocks/>
          </p:cNvSpPr>
          <p:nvPr/>
        </p:nvSpPr>
        <p:spPr>
          <a:xfrm>
            <a:off x="4293000" y="3724878"/>
            <a:ext cx="3625261" cy="602828"/>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pPr algn="ctr"/>
            <a:endParaRPr lang="en-GB" sz="2000" dirty="0">
              <a:solidFill>
                <a:prstClr val="white"/>
              </a:solidFill>
              <a:cs typeface="Arial" panose="020B0604020202020204" pitchFamily="34" charset="0"/>
            </a:endParaRPr>
          </a:p>
        </p:txBody>
      </p:sp>
      <p:sp>
        <p:nvSpPr>
          <p:cNvPr id="46" name="Title 1"/>
          <p:cNvSpPr txBox="1">
            <a:spLocks/>
          </p:cNvSpPr>
          <p:nvPr/>
        </p:nvSpPr>
        <p:spPr>
          <a:xfrm>
            <a:off x="8294590" y="1345912"/>
            <a:ext cx="3625261" cy="602828"/>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pPr algn="ctr"/>
            <a:r>
              <a:rPr lang="en-GB" sz="2000" dirty="0">
                <a:solidFill>
                  <a:prstClr val="white"/>
                </a:solidFill>
                <a:cs typeface="Arial" panose="020B0604020202020204" pitchFamily="34" charset="0"/>
              </a:rPr>
              <a:t>MEDIA ATTENTION</a:t>
            </a:r>
          </a:p>
        </p:txBody>
      </p:sp>
      <p:pic>
        <p:nvPicPr>
          <p:cNvPr id="7" name="Picture 6"/>
          <p:cNvPicPr>
            <a:picLocks noChangeAspect="1"/>
          </p:cNvPicPr>
          <p:nvPr/>
        </p:nvPicPr>
        <p:blipFill rotWithShape="1">
          <a:blip r:embed="rId4"/>
          <a:srcRect t="2262" b="19709"/>
          <a:stretch/>
        </p:blipFill>
        <p:spPr>
          <a:xfrm>
            <a:off x="336364" y="4412991"/>
            <a:ext cx="3567600" cy="1452059"/>
          </a:xfrm>
          <a:prstGeom prst="rect">
            <a:avLst/>
          </a:prstGeom>
        </p:spPr>
      </p:pic>
      <p:sp>
        <p:nvSpPr>
          <p:cNvPr id="12" name="Title 1"/>
          <p:cNvSpPr txBox="1">
            <a:spLocks/>
          </p:cNvSpPr>
          <p:nvPr/>
        </p:nvSpPr>
        <p:spPr>
          <a:xfrm>
            <a:off x="4327058" y="1345912"/>
            <a:ext cx="3591204" cy="602828"/>
          </a:xfrm>
          <a:prstGeom prst="rect">
            <a:avLst/>
          </a:prstGeom>
        </p:spPr>
        <p:txBody>
          <a:bodyPr vert="horz" lIns="121920" tIns="60960" rIns="121920" bIns="60960" rtlCol="0" anchor="t">
            <a:noAutofit/>
          </a:bodyPr>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pPr algn="ctr"/>
            <a:r>
              <a:rPr lang="en-GB" sz="2000" dirty="0">
                <a:solidFill>
                  <a:prstClr val="white"/>
                </a:solidFill>
                <a:cs typeface="Arial" panose="020B0604020202020204" pitchFamily="34" charset="0"/>
              </a:rPr>
              <a:t>BREXIT</a:t>
            </a:r>
          </a:p>
        </p:txBody>
      </p:sp>
      <p:pic>
        <p:nvPicPr>
          <p:cNvPr id="5" name="Picture 2" descr="Covid-19: How Brands and Retailers Can Put Their Customers First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6" t="13144" r="871" b="24156"/>
          <a:stretch/>
        </p:blipFill>
        <p:spPr bwMode="auto">
          <a:xfrm>
            <a:off x="8304065" y="4412991"/>
            <a:ext cx="3561568" cy="1452059"/>
          </a:xfrm>
          <a:prstGeom prst="rect">
            <a:avLst/>
          </a:prstGeom>
          <a:extLst>
            <a:ext uri="{909E8E84-426E-40DD-AFC4-6F175D3DCCD1}">
              <a14:hiddenFill xmlns:a14="http://schemas.microsoft.com/office/drawing/2010/main">
                <a:solidFill>
                  <a:srgbClr val="FFFFFF"/>
                </a:solidFill>
              </a14:hiddenFill>
            </a:ext>
          </a:extLst>
        </p:spPr>
      </p:pic>
      <p:pic>
        <p:nvPicPr>
          <p:cNvPr id="49" name="Picture 48" descr="A picture containing drawing, plate&#10;&#10;Description automatically generated">
            <a:extLst>
              <a:ext uri="{FF2B5EF4-FFF2-40B4-BE49-F238E27FC236}">
                <a16:creationId xmlns:a16="http://schemas.microsoft.com/office/drawing/2014/main" id="{B5314E1B-0852-1441-A47A-DDECDA58E56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8703" y="6366420"/>
            <a:ext cx="818318" cy="245495"/>
          </a:xfrm>
          <a:prstGeom prst="rect">
            <a:avLst/>
          </a:prstGeom>
        </p:spPr>
      </p:pic>
      <p:sp>
        <p:nvSpPr>
          <p:cNvPr id="43" name="Rectangle 42">
            <a:extLst>
              <a:ext uri="{FF2B5EF4-FFF2-40B4-BE49-F238E27FC236}">
                <a16:creationId xmlns:a16="http://schemas.microsoft.com/office/drawing/2014/main" id="{88E8DF79-DC64-F24B-9582-DAB6514D5502}"/>
              </a:ext>
            </a:extLst>
          </p:cNvPr>
          <p:cNvSpPr/>
          <p:nvPr/>
        </p:nvSpPr>
        <p:spPr>
          <a:xfrm>
            <a:off x="328910" y="311202"/>
            <a:ext cx="10633258" cy="666786"/>
          </a:xfrm>
          <a:prstGeom prst="rect">
            <a:avLst/>
          </a:prstGeom>
        </p:spPr>
        <p:txBody>
          <a:bodyPr wrap="square">
            <a:spAutoFit/>
          </a:bodyPr>
          <a:lstStyle/>
          <a:p>
            <a:r>
              <a:rPr lang="en-IE" sz="3733" b="1" dirty="0">
                <a:solidFill>
                  <a:schemeClr val="bg1"/>
                </a:solidFill>
                <a:latin typeface="Bord Bia Sans" panose="00000500000000000000" pitchFamily="2" charset="0"/>
                <a:ea typeface="+mj-ea"/>
                <a:cs typeface="Arial" panose="020B0604020202020204" pitchFamily="34" charset="0"/>
              </a:rPr>
              <a:t>Future Proofing in a New World</a:t>
            </a:r>
          </a:p>
        </p:txBody>
      </p:sp>
      <p:pic>
        <p:nvPicPr>
          <p:cNvPr id="3078" name="Picture 6" descr="Euroscepticism Stock Photos, Royalty Free Euroscepticism Images |  Depositphotos®">
            <a:extLst>
              <a:ext uri="{FF2B5EF4-FFF2-40B4-BE49-F238E27FC236}">
                <a16:creationId xmlns:a16="http://schemas.microsoft.com/office/drawing/2014/main" id="{89399DAA-22EB-C04F-A59F-E7A87E00A4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984" b="19461"/>
          <a:stretch/>
        </p:blipFill>
        <p:spPr bwMode="auto">
          <a:xfrm>
            <a:off x="4292999" y="1767862"/>
            <a:ext cx="3567600" cy="1483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338665" y="1767862"/>
            <a:ext cx="3536969" cy="1597053"/>
          </a:xfrm>
          <a:prstGeom prst="rect">
            <a:avLst/>
          </a:prstGeom>
        </p:spPr>
      </p:pic>
      <p:pic>
        <p:nvPicPr>
          <p:cNvPr id="25" name="Picture 24"/>
          <p:cNvPicPr>
            <a:picLocks noChangeAspect="1"/>
          </p:cNvPicPr>
          <p:nvPr/>
        </p:nvPicPr>
        <p:blipFill>
          <a:blip r:embed="rId9"/>
          <a:stretch>
            <a:fillRect/>
          </a:stretch>
        </p:blipFill>
        <p:spPr>
          <a:xfrm>
            <a:off x="8481809" y="1767862"/>
            <a:ext cx="3158557" cy="1511501"/>
          </a:xfrm>
          <a:prstGeom prst="rect">
            <a:avLst/>
          </a:prstGeom>
        </p:spPr>
      </p:pic>
      <p:pic>
        <p:nvPicPr>
          <p:cNvPr id="6" name="Picture 5"/>
          <p:cNvPicPr>
            <a:picLocks noChangeAspect="1"/>
          </p:cNvPicPr>
          <p:nvPr/>
        </p:nvPicPr>
        <p:blipFill>
          <a:blip r:embed="rId10"/>
          <a:stretch>
            <a:fillRect/>
          </a:stretch>
        </p:blipFill>
        <p:spPr>
          <a:xfrm>
            <a:off x="4572621" y="4386545"/>
            <a:ext cx="3181350" cy="1504950"/>
          </a:xfrm>
          <a:prstGeom prst="rect">
            <a:avLst/>
          </a:prstGeom>
        </p:spPr>
      </p:pic>
      <p:sp>
        <p:nvSpPr>
          <p:cNvPr id="31" name="Title 1"/>
          <p:cNvSpPr txBox="1">
            <a:spLocks/>
          </p:cNvSpPr>
          <p:nvPr/>
        </p:nvSpPr>
        <p:spPr>
          <a:xfrm>
            <a:off x="4221500" y="3721583"/>
            <a:ext cx="3625261" cy="602828"/>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pPr algn="ctr"/>
            <a:r>
              <a:rPr lang="en-GB" sz="2000" dirty="0">
                <a:solidFill>
                  <a:prstClr val="white"/>
                </a:solidFill>
                <a:cs typeface="Arial" panose="020B0604020202020204" pitchFamily="34" charset="0"/>
              </a:rPr>
              <a:t>YOUTH ACTIVISM</a:t>
            </a:r>
          </a:p>
        </p:txBody>
      </p:sp>
      <p:pic>
        <p:nvPicPr>
          <p:cNvPr id="8" name="Picture 7"/>
          <p:cNvPicPr>
            <a:picLocks noChangeAspect="1"/>
          </p:cNvPicPr>
          <p:nvPr/>
        </p:nvPicPr>
        <p:blipFill>
          <a:blip r:embed="rId11"/>
          <a:stretch>
            <a:fillRect/>
          </a:stretch>
        </p:blipFill>
        <p:spPr>
          <a:xfrm>
            <a:off x="332328" y="4330083"/>
            <a:ext cx="3592462" cy="1534967"/>
          </a:xfrm>
          <a:prstGeom prst="rect">
            <a:avLst/>
          </a:prstGeom>
        </p:spPr>
      </p:pic>
      <p:pic>
        <p:nvPicPr>
          <p:cNvPr id="9" name="Picture 8"/>
          <p:cNvPicPr>
            <a:picLocks noChangeAspect="1"/>
          </p:cNvPicPr>
          <p:nvPr/>
        </p:nvPicPr>
        <p:blipFill>
          <a:blip r:embed="rId12"/>
          <a:stretch>
            <a:fillRect/>
          </a:stretch>
        </p:blipFill>
        <p:spPr>
          <a:xfrm>
            <a:off x="2120164" y="4361839"/>
            <a:ext cx="1786473" cy="661227"/>
          </a:xfrm>
          <a:prstGeom prst="rect">
            <a:avLst/>
          </a:prstGeom>
        </p:spPr>
      </p:pic>
    </p:spTree>
    <p:extLst>
      <p:ext uri="{BB962C8B-B14F-4D97-AF65-F5344CB8AC3E}">
        <p14:creationId xmlns:p14="http://schemas.microsoft.com/office/powerpoint/2010/main" val="44787608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D5F4D44-D96F-E34C-9757-243964DEB8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038" b="-1885"/>
          <a:stretch/>
        </p:blipFill>
        <p:spPr>
          <a:xfrm>
            <a:off x="0" y="0"/>
            <a:ext cx="12960152" cy="7296150"/>
          </a:xfrm>
          <a:prstGeom prst="rect">
            <a:avLst/>
          </a:prstGeom>
        </p:spPr>
      </p:pic>
      <p:grpSp>
        <p:nvGrpSpPr>
          <p:cNvPr id="3" name="Group 2"/>
          <p:cNvGrpSpPr/>
          <p:nvPr/>
        </p:nvGrpSpPr>
        <p:grpSpPr>
          <a:xfrm>
            <a:off x="768396" y="2094139"/>
            <a:ext cx="1415604" cy="4021116"/>
            <a:chOff x="777089" y="1409298"/>
            <a:chExt cx="1415604" cy="4021116"/>
          </a:xfrm>
        </p:grpSpPr>
        <p:pic>
          <p:nvPicPr>
            <p:cNvPr id="8" name="Picture 7" descr="A picture containing icon&#10;&#10;Description automatically generated">
              <a:extLst>
                <a:ext uri="{FF2B5EF4-FFF2-40B4-BE49-F238E27FC236}">
                  <a16:creationId xmlns:a16="http://schemas.microsoft.com/office/drawing/2014/main" id="{662E9669-955D-0546-AB66-CB5416D495CE}"/>
                </a:ext>
              </a:extLst>
            </p:cNvPr>
            <p:cNvPicPr>
              <a:picLocks noChangeAspect="1"/>
            </p:cNvPicPr>
            <p:nvPr/>
          </p:nvPicPr>
          <p:blipFill>
            <a:blip r:embed="rId4"/>
            <a:stretch>
              <a:fillRect/>
            </a:stretch>
          </p:blipFill>
          <p:spPr>
            <a:xfrm>
              <a:off x="815656" y="1409298"/>
              <a:ext cx="1301895" cy="1790899"/>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C6654A21-CE97-DC47-AE25-7B4D2F21FC35}"/>
                </a:ext>
              </a:extLst>
            </p:cNvPr>
            <p:cNvPicPr>
              <a:picLocks noChangeAspect="1"/>
            </p:cNvPicPr>
            <p:nvPr/>
          </p:nvPicPr>
          <p:blipFill>
            <a:blip r:embed="rId5"/>
            <a:stretch>
              <a:fillRect/>
            </a:stretch>
          </p:blipFill>
          <p:spPr>
            <a:xfrm>
              <a:off x="777089" y="3532362"/>
              <a:ext cx="1415604" cy="1898052"/>
            </a:xfrm>
            <a:prstGeom prst="rect">
              <a:avLst/>
            </a:prstGeom>
          </p:spPr>
        </p:pic>
      </p:grpSp>
      <p:grpSp>
        <p:nvGrpSpPr>
          <p:cNvPr id="4" name="Group 3"/>
          <p:cNvGrpSpPr/>
          <p:nvPr/>
        </p:nvGrpSpPr>
        <p:grpSpPr>
          <a:xfrm>
            <a:off x="2621437" y="2067392"/>
            <a:ext cx="8754906" cy="4047863"/>
            <a:chOff x="2621437" y="1387453"/>
            <a:chExt cx="8754906" cy="4047863"/>
          </a:xfrm>
        </p:grpSpPr>
        <p:pic>
          <p:nvPicPr>
            <p:cNvPr id="6" name="Picture 5" descr="Icon&#10;&#10;Description automatically generated">
              <a:extLst>
                <a:ext uri="{FF2B5EF4-FFF2-40B4-BE49-F238E27FC236}">
                  <a16:creationId xmlns:a16="http://schemas.microsoft.com/office/drawing/2014/main" id="{601C9BDD-4E70-984B-9F23-29EC03744EE7}"/>
                </a:ext>
              </a:extLst>
            </p:cNvPr>
            <p:cNvPicPr>
              <a:picLocks noChangeAspect="1"/>
            </p:cNvPicPr>
            <p:nvPr/>
          </p:nvPicPr>
          <p:blipFill>
            <a:blip r:embed="rId6"/>
            <a:stretch>
              <a:fillRect/>
            </a:stretch>
          </p:blipFill>
          <p:spPr>
            <a:xfrm>
              <a:off x="2675205" y="1495415"/>
              <a:ext cx="895449" cy="148606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46416F9-3FF9-8049-B38A-8D982DED7C08}"/>
                </a:ext>
              </a:extLst>
            </p:cNvPr>
            <p:cNvPicPr>
              <a:picLocks noChangeAspect="1"/>
            </p:cNvPicPr>
            <p:nvPr/>
          </p:nvPicPr>
          <p:blipFill>
            <a:blip r:embed="rId7"/>
            <a:stretch>
              <a:fillRect/>
            </a:stretch>
          </p:blipFill>
          <p:spPr>
            <a:xfrm>
              <a:off x="10372932" y="1409298"/>
              <a:ext cx="1003411" cy="1790899"/>
            </a:xfrm>
            <a:prstGeom prst="rect">
              <a:avLst/>
            </a:prstGeom>
          </p:spPr>
        </p:pic>
        <p:pic>
          <p:nvPicPr>
            <p:cNvPr id="12" name="Picture 11" descr="Logo&#10;&#10;Description automatically generated">
              <a:extLst>
                <a:ext uri="{FF2B5EF4-FFF2-40B4-BE49-F238E27FC236}">
                  <a16:creationId xmlns:a16="http://schemas.microsoft.com/office/drawing/2014/main" id="{3B801846-3AE9-5A49-8082-6D3D5859ED08}"/>
                </a:ext>
              </a:extLst>
            </p:cNvPr>
            <p:cNvPicPr>
              <a:picLocks noChangeAspect="1"/>
            </p:cNvPicPr>
            <p:nvPr/>
          </p:nvPicPr>
          <p:blipFill>
            <a:blip r:embed="rId8"/>
            <a:stretch>
              <a:fillRect/>
            </a:stretch>
          </p:blipFill>
          <p:spPr>
            <a:xfrm>
              <a:off x="8800460" y="1412091"/>
              <a:ext cx="1111373" cy="1790899"/>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36CBF59F-AA2B-3846-B1FE-357BFC7A808C}"/>
                </a:ext>
              </a:extLst>
            </p:cNvPr>
            <p:cNvPicPr>
              <a:picLocks noChangeAspect="1"/>
            </p:cNvPicPr>
            <p:nvPr/>
          </p:nvPicPr>
          <p:blipFill>
            <a:blip r:embed="rId9"/>
            <a:stretch>
              <a:fillRect/>
            </a:stretch>
          </p:blipFill>
          <p:spPr>
            <a:xfrm>
              <a:off x="7182411" y="1463661"/>
              <a:ext cx="1219335" cy="172739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23332B6C-07AA-4D4A-9656-36FBFD7F3192}"/>
                </a:ext>
              </a:extLst>
            </p:cNvPr>
            <p:cNvPicPr>
              <a:picLocks noChangeAspect="1"/>
            </p:cNvPicPr>
            <p:nvPr/>
          </p:nvPicPr>
          <p:blipFill>
            <a:blip r:embed="rId10"/>
            <a:stretch>
              <a:fillRect/>
            </a:stretch>
          </p:blipFill>
          <p:spPr>
            <a:xfrm>
              <a:off x="5713323" y="1495415"/>
              <a:ext cx="939904" cy="1695638"/>
            </a:xfrm>
            <a:prstGeom prst="rect">
              <a:avLst/>
            </a:prstGeom>
          </p:spPr>
        </p:pic>
        <p:pic>
          <p:nvPicPr>
            <p:cNvPr id="18" name="Picture 17" descr="Text&#10;&#10;Description automatically generated">
              <a:extLst>
                <a:ext uri="{FF2B5EF4-FFF2-40B4-BE49-F238E27FC236}">
                  <a16:creationId xmlns:a16="http://schemas.microsoft.com/office/drawing/2014/main" id="{5D8812B3-0D6C-5F4D-A2BD-7AE24A071085}"/>
                </a:ext>
              </a:extLst>
            </p:cNvPr>
            <p:cNvPicPr>
              <a:picLocks noChangeAspect="1"/>
            </p:cNvPicPr>
            <p:nvPr/>
          </p:nvPicPr>
          <p:blipFill>
            <a:blip r:embed="rId11"/>
            <a:stretch>
              <a:fillRect/>
            </a:stretch>
          </p:blipFill>
          <p:spPr>
            <a:xfrm>
              <a:off x="4125974" y="1387453"/>
              <a:ext cx="1098672" cy="1803600"/>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666C1060-951D-1046-A62B-09BE9C4C2307}"/>
                </a:ext>
              </a:extLst>
            </p:cNvPr>
            <p:cNvPicPr>
              <a:picLocks noChangeAspect="1"/>
            </p:cNvPicPr>
            <p:nvPr/>
          </p:nvPicPr>
          <p:blipFill>
            <a:blip r:embed="rId12"/>
            <a:stretch>
              <a:fillRect/>
            </a:stretch>
          </p:blipFill>
          <p:spPr>
            <a:xfrm>
              <a:off x="10405263" y="3607092"/>
              <a:ext cx="920460" cy="1828224"/>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CD2C56C6-6E6B-1442-834D-35398F82C2FD}"/>
                </a:ext>
              </a:extLst>
            </p:cNvPr>
            <p:cNvPicPr>
              <a:picLocks noChangeAspect="1"/>
            </p:cNvPicPr>
            <p:nvPr/>
          </p:nvPicPr>
          <p:blipFill>
            <a:blip r:embed="rId13"/>
            <a:stretch>
              <a:fillRect/>
            </a:stretch>
          </p:blipFill>
          <p:spPr>
            <a:xfrm>
              <a:off x="8892432" y="3556308"/>
              <a:ext cx="920460" cy="1879008"/>
            </a:xfrm>
            <a:prstGeom prst="rect">
              <a:avLst/>
            </a:prstGeom>
          </p:spPr>
        </p:pic>
        <p:pic>
          <p:nvPicPr>
            <p:cNvPr id="27" name="Picture 26" descr="A picture containing icon&#10;&#10;Description automatically generated">
              <a:extLst>
                <a:ext uri="{FF2B5EF4-FFF2-40B4-BE49-F238E27FC236}">
                  <a16:creationId xmlns:a16="http://schemas.microsoft.com/office/drawing/2014/main" id="{ADF2A1B4-DEA7-F84F-92DF-DA2F942AA27A}"/>
                </a:ext>
              </a:extLst>
            </p:cNvPr>
            <p:cNvPicPr>
              <a:picLocks noChangeAspect="1"/>
            </p:cNvPicPr>
            <p:nvPr/>
          </p:nvPicPr>
          <p:blipFill>
            <a:blip r:embed="rId14"/>
            <a:stretch>
              <a:fillRect/>
            </a:stretch>
          </p:blipFill>
          <p:spPr>
            <a:xfrm>
              <a:off x="7182411" y="3537264"/>
              <a:ext cx="1218816" cy="1898052"/>
            </a:xfrm>
            <a:prstGeom prst="rect">
              <a:avLst/>
            </a:prstGeom>
          </p:spPr>
        </p:pic>
        <p:pic>
          <p:nvPicPr>
            <p:cNvPr id="29" name="Picture 28" descr="Icon&#10;&#10;Description automatically generated">
              <a:extLst>
                <a:ext uri="{FF2B5EF4-FFF2-40B4-BE49-F238E27FC236}">
                  <a16:creationId xmlns:a16="http://schemas.microsoft.com/office/drawing/2014/main" id="{0B66ADD0-C553-CD4A-92EF-9BEA6AA7125E}"/>
                </a:ext>
              </a:extLst>
            </p:cNvPr>
            <p:cNvPicPr>
              <a:picLocks noChangeAspect="1"/>
            </p:cNvPicPr>
            <p:nvPr/>
          </p:nvPicPr>
          <p:blipFill>
            <a:blip r:embed="rId15"/>
            <a:stretch>
              <a:fillRect/>
            </a:stretch>
          </p:blipFill>
          <p:spPr>
            <a:xfrm>
              <a:off x="5720846" y="3530916"/>
              <a:ext cx="920460" cy="1904400"/>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C93D6159-3112-1C42-9E63-A6814E4F802D}"/>
                </a:ext>
              </a:extLst>
            </p:cNvPr>
            <p:cNvPicPr>
              <a:picLocks noChangeAspect="1"/>
            </p:cNvPicPr>
            <p:nvPr/>
          </p:nvPicPr>
          <p:blipFill>
            <a:blip r:embed="rId16"/>
            <a:stretch>
              <a:fillRect/>
            </a:stretch>
          </p:blipFill>
          <p:spPr>
            <a:xfrm>
              <a:off x="4186514" y="3584802"/>
              <a:ext cx="977592" cy="1821876"/>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B7B25F96-84AB-2048-91BB-D7C4F0468DCD}"/>
                </a:ext>
              </a:extLst>
            </p:cNvPr>
            <p:cNvPicPr>
              <a:picLocks noChangeAspect="1"/>
            </p:cNvPicPr>
            <p:nvPr/>
          </p:nvPicPr>
          <p:blipFill>
            <a:blip r:embed="rId17"/>
            <a:stretch>
              <a:fillRect/>
            </a:stretch>
          </p:blipFill>
          <p:spPr>
            <a:xfrm>
              <a:off x="2621437" y="3618960"/>
              <a:ext cx="1002984" cy="1790136"/>
            </a:xfrm>
            <a:prstGeom prst="rect">
              <a:avLst/>
            </a:prstGeom>
          </p:spPr>
        </p:pic>
      </p:grpSp>
      <p:pic>
        <p:nvPicPr>
          <p:cNvPr id="24" name="Picture 23" descr="Graphical user interface, application&#10;&#10;Description automatically generated">
            <a:extLst>
              <a:ext uri="{FF2B5EF4-FFF2-40B4-BE49-F238E27FC236}">
                <a16:creationId xmlns:a16="http://schemas.microsoft.com/office/drawing/2014/main" id="{2DD4EB0F-F598-0F4F-A158-4244C7730042}"/>
              </a:ext>
            </a:extLst>
          </p:cNvPr>
          <p:cNvPicPr>
            <a:picLocks noChangeAspect="1"/>
          </p:cNvPicPr>
          <p:nvPr/>
        </p:nvPicPr>
        <p:blipFill>
          <a:blip r:embed="rId18"/>
          <a:stretch>
            <a:fillRect/>
          </a:stretch>
        </p:blipFill>
        <p:spPr>
          <a:xfrm rot="555808">
            <a:off x="847792" y="259780"/>
            <a:ext cx="10397430" cy="6931620"/>
          </a:xfrm>
          <a:prstGeom prst="rect">
            <a:avLst/>
          </a:prstGeom>
        </p:spPr>
      </p:pic>
      <p:sp>
        <p:nvSpPr>
          <p:cNvPr id="26" name="Rectangle 25">
            <a:extLst>
              <a:ext uri="{FF2B5EF4-FFF2-40B4-BE49-F238E27FC236}">
                <a16:creationId xmlns:a16="http://schemas.microsoft.com/office/drawing/2014/main" id="{88E8DF79-DC64-F24B-9582-DAB6514D5502}"/>
              </a:ext>
            </a:extLst>
          </p:cNvPr>
          <p:cNvSpPr/>
          <p:nvPr/>
        </p:nvSpPr>
        <p:spPr>
          <a:xfrm>
            <a:off x="328910" y="404310"/>
            <a:ext cx="10633258" cy="1200329"/>
          </a:xfrm>
          <a:prstGeom prst="rect">
            <a:avLst/>
          </a:prstGeom>
        </p:spPr>
        <p:txBody>
          <a:bodyPr wrap="square">
            <a:spAutoFit/>
          </a:bodyPr>
          <a:lstStyle/>
          <a:p>
            <a:r>
              <a:rPr lang="en-IE" sz="3600" b="1" dirty="0">
                <a:solidFill>
                  <a:srgbClr val="F7F7F7"/>
                </a:solidFill>
                <a:latin typeface="Arial" panose="020B0604020202020204" pitchFamily="34" charset="0"/>
              </a:rPr>
              <a:t>Proof and Progress: </a:t>
            </a:r>
            <a:br>
              <a:rPr lang="en-IE" sz="3600" b="1" dirty="0">
                <a:solidFill>
                  <a:srgbClr val="F7F7F7"/>
                </a:solidFill>
                <a:latin typeface="Arial" panose="020B0604020202020204" pitchFamily="34" charset="0"/>
              </a:rPr>
            </a:br>
            <a:r>
              <a:rPr lang="en-IE" sz="3600" dirty="0">
                <a:solidFill>
                  <a:srgbClr val="F7F7F7"/>
                </a:solidFill>
                <a:latin typeface="Arial" panose="020B0604020202020204" pitchFamily="34" charset="0"/>
              </a:rPr>
              <a:t>Key Results</a:t>
            </a:r>
          </a:p>
        </p:txBody>
      </p:sp>
      <p:pic>
        <p:nvPicPr>
          <p:cNvPr id="30" name="Picture 29" descr="A picture containing drawing, plate&#10;&#10;Description automatically generated">
            <a:extLst>
              <a:ext uri="{FF2B5EF4-FFF2-40B4-BE49-F238E27FC236}">
                <a16:creationId xmlns:a16="http://schemas.microsoft.com/office/drawing/2014/main" id="{F3A582F5-6E53-7C47-9B17-58F2E4E9BCFC}"/>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57685" y="6210300"/>
            <a:ext cx="818318" cy="245495"/>
          </a:xfrm>
          <a:prstGeom prst="rect">
            <a:avLst/>
          </a:prstGeom>
        </p:spPr>
      </p:pic>
    </p:spTree>
    <p:extLst>
      <p:ext uri="{BB962C8B-B14F-4D97-AF65-F5344CB8AC3E}">
        <p14:creationId xmlns:p14="http://schemas.microsoft.com/office/powerpoint/2010/main" val="388537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ship in a body of water&#10;&#10;Description automatically generated">
            <a:extLst>
              <a:ext uri="{FF2B5EF4-FFF2-40B4-BE49-F238E27FC236}">
                <a16:creationId xmlns:a16="http://schemas.microsoft.com/office/drawing/2014/main" id="{5C4C1AD7-8DF6-9145-BDD1-8846DD3B846F}"/>
              </a:ext>
            </a:extLst>
          </p:cNvPr>
          <p:cNvPicPr>
            <a:picLocks noChangeAspect="1"/>
          </p:cNvPicPr>
          <p:nvPr/>
        </p:nvPicPr>
        <p:blipFill>
          <a:blip r:embed="rId3"/>
          <a:stretch>
            <a:fillRect/>
          </a:stretch>
        </p:blipFill>
        <p:spPr>
          <a:xfrm>
            <a:off x="-4815677" y="-4471339"/>
            <a:ext cx="21823353" cy="12275636"/>
          </a:xfrm>
          <a:prstGeom prst="rect">
            <a:avLst/>
          </a:prstGeom>
        </p:spPr>
      </p:pic>
      <p:pic>
        <p:nvPicPr>
          <p:cNvPr id="7" name="Picture 6" descr="A close up of a logo&#10;&#10;Description automatically generated">
            <a:extLst>
              <a:ext uri="{FF2B5EF4-FFF2-40B4-BE49-F238E27FC236}">
                <a16:creationId xmlns:a16="http://schemas.microsoft.com/office/drawing/2014/main" id="{0C2FF1FE-6017-1748-B992-80B8F411F178}"/>
              </a:ext>
            </a:extLst>
          </p:cNvPr>
          <p:cNvPicPr>
            <a:picLocks noChangeAspect="1"/>
          </p:cNvPicPr>
          <p:nvPr/>
        </p:nvPicPr>
        <p:blipFill>
          <a:blip r:embed="rId4"/>
          <a:stretch>
            <a:fillRect/>
          </a:stretch>
        </p:blipFill>
        <p:spPr>
          <a:xfrm>
            <a:off x="0" y="8088"/>
            <a:ext cx="12192000" cy="6858000"/>
          </a:xfrm>
          <a:prstGeom prst="rect">
            <a:avLst/>
          </a:prstGeom>
        </p:spPr>
      </p:pic>
      <p:sp>
        <p:nvSpPr>
          <p:cNvPr id="2" name="Title 1">
            <a:extLst>
              <a:ext uri="{FF2B5EF4-FFF2-40B4-BE49-F238E27FC236}">
                <a16:creationId xmlns:a16="http://schemas.microsoft.com/office/drawing/2014/main" id="{6474B18E-4F3F-1E47-ACBF-3A004669FD85}"/>
              </a:ext>
            </a:extLst>
          </p:cNvPr>
          <p:cNvSpPr>
            <a:spLocks noGrp="1"/>
          </p:cNvSpPr>
          <p:nvPr>
            <p:ph type="title"/>
          </p:nvPr>
        </p:nvSpPr>
        <p:spPr/>
        <p:txBody>
          <a:bodyPr/>
          <a:lstStyle/>
          <a:p>
            <a:r>
              <a:rPr lang="en-IE" dirty="0"/>
              <a:t>We have come a long way</a:t>
            </a:r>
            <a:endParaRPr lang="en-US" dirty="0">
              <a:solidFill>
                <a:srgbClr val="00BBCC"/>
              </a:solidFill>
            </a:endParaRPr>
          </a:p>
        </p:txBody>
      </p:sp>
    </p:spTree>
    <p:extLst>
      <p:ext uri="{BB962C8B-B14F-4D97-AF65-F5344CB8AC3E}">
        <p14:creationId xmlns:p14="http://schemas.microsoft.com/office/powerpoint/2010/main" val="307750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135BBC-5027-9046-807E-C7BBD0F1CEA6}"/>
              </a:ext>
            </a:extLst>
          </p:cNvPr>
          <p:cNvSpPr txBox="1">
            <a:spLocks/>
          </p:cNvSpPr>
          <p:nvPr/>
        </p:nvSpPr>
        <p:spPr>
          <a:xfrm>
            <a:off x="704751" y="600398"/>
            <a:ext cx="584432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300" b="1" dirty="0">
                <a:solidFill>
                  <a:schemeClr val="bg1"/>
                </a:solidFill>
                <a:latin typeface="Arial" panose="020B0604020202020204" pitchFamily="34" charset="0"/>
                <a:cs typeface="Arial" panose="020B0604020202020204" pitchFamily="34" charset="0"/>
              </a:rPr>
              <a:t>Through Our 27 Years...</a:t>
            </a:r>
            <a:endParaRPr lang="en-US" sz="23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C8C6801-D3E7-9B43-AD96-585B74F13612}"/>
              </a:ext>
            </a:extLst>
          </p:cNvPr>
          <p:cNvPicPr>
            <a:picLocks noChangeAspect="1"/>
          </p:cNvPicPr>
          <p:nvPr/>
        </p:nvPicPr>
        <p:blipFill>
          <a:blip r:embed="rId3"/>
          <a:srcRect l="1141" r="1141"/>
          <a:stretch/>
        </p:blipFill>
        <p:spPr>
          <a:xfrm>
            <a:off x="8793454" y="1925961"/>
            <a:ext cx="2589971" cy="1670322"/>
          </a:xfrm>
          <a:prstGeom prst="rect">
            <a:avLst/>
          </a:prstGeom>
        </p:spPr>
      </p:pic>
      <p:pic>
        <p:nvPicPr>
          <p:cNvPr id="6" name="Picture 5">
            <a:extLst>
              <a:ext uri="{FF2B5EF4-FFF2-40B4-BE49-F238E27FC236}">
                <a16:creationId xmlns:a16="http://schemas.microsoft.com/office/drawing/2014/main" id="{E9529117-FDF7-3241-BA60-B17B4DEDA7F5}"/>
              </a:ext>
            </a:extLst>
          </p:cNvPr>
          <p:cNvPicPr>
            <a:picLocks noChangeAspect="1"/>
          </p:cNvPicPr>
          <p:nvPr/>
        </p:nvPicPr>
        <p:blipFill>
          <a:blip r:embed="rId4"/>
          <a:srcRect t="1362" b="1362"/>
          <a:stretch/>
        </p:blipFill>
        <p:spPr>
          <a:xfrm>
            <a:off x="6127746" y="1925961"/>
            <a:ext cx="2589972" cy="1670322"/>
          </a:xfrm>
          <a:prstGeom prst="rect">
            <a:avLst/>
          </a:prstGeom>
        </p:spPr>
      </p:pic>
      <p:pic>
        <p:nvPicPr>
          <p:cNvPr id="7" name="Picture 6">
            <a:extLst>
              <a:ext uri="{FF2B5EF4-FFF2-40B4-BE49-F238E27FC236}">
                <a16:creationId xmlns:a16="http://schemas.microsoft.com/office/drawing/2014/main" id="{57B0F0C6-5778-2D48-87DA-7B3DEEF951F8}"/>
              </a:ext>
            </a:extLst>
          </p:cNvPr>
          <p:cNvPicPr>
            <a:picLocks noChangeAspect="1"/>
          </p:cNvPicPr>
          <p:nvPr/>
        </p:nvPicPr>
        <p:blipFill rotWithShape="1">
          <a:blip r:embed="rId5"/>
          <a:srcRect l="4335" t="5353" r="4359" b="35761"/>
          <a:stretch/>
        </p:blipFill>
        <p:spPr>
          <a:xfrm>
            <a:off x="4803325" y="3665593"/>
            <a:ext cx="2589971" cy="1670322"/>
          </a:xfrm>
          <a:prstGeom prst="rect">
            <a:avLst/>
          </a:prstGeom>
        </p:spPr>
      </p:pic>
      <p:pic>
        <p:nvPicPr>
          <p:cNvPr id="8" name="Picture 7">
            <a:extLst>
              <a:ext uri="{FF2B5EF4-FFF2-40B4-BE49-F238E27FC236}">
                <a16:creationId xmlns:a16="http://schemas.microsoft.com/office/drawing/2014/main" id="{11488055-7BEC-0C42-9C3D-B0984D7B38A8}"/>
              </a:ext>
            </a:extLst>
          </p:cNvPr>
          <p:cNvPicPr>
            <a:picLocks noChangeAspect="1"/>
          </p:cNvPicPr>
          <p:nvPr/>
        </p:nvPicPr>
        <p:blipFill>
          <a:blip r:embed="rId6"/>
          <a:srcRect t="391" b="391"/>
          <a:stretch/>
        </p:blipFill>
        <p:spPr>
          <a:xfrm>
            <a:off x="3473615" y="1925961"/>
            <a:ext cx="2589972" cy="1670322"/>
          </a:xfrm>
          <a:prstGeom prst="rect">
            <a:avLst/>
          </a:prstGeom>
        </p:spPr>
      </p:pic>
      <p:pic>
        <p:nvPicPr>
          <p:cNvPr id="9" name="Picture 8">
            <a:extLst>
              <a:ext uri="{FF2B5EF4-FFF2-40B4-BE49-F238E27FC236}">
                <a16:creationId xmlns:a16="http://schemas.microsoft.com/office/drawing/2014/main" id="{7DDC32CA-F287-B944-B224-0118593340E0}"/>
              </a:ext>
            </a:extLst>
          </p:cNvPr>
          <p:cNvPicPr>
            <a:picLocks noChangeAspect="1"/>
          </p:cNvPicPr>
          <p:nvPr/>
        </p:nvPicPr>
        <p:blipFill>
          <a:blip r:embed="rId7"/>
          <a:srcRect l="1948" r="1948"/>
          <a:stretch/>
        </p:blipFill>
        <p:spPr>
          <a:xfrm>
            <a:off x="2138285" y="3665593"/>
            <a:ext cx="2589972" cy="1670322"/>
          </a:xfrm>
          <a:prstGeom prst="rect">
            <a:avLst/>
          </a:prstGeom>
        </p:spPr>
      </p:pic>
      <p:pic>
        <p:nvPicPr>
          <p:cNvPr id="10" name="Picture 9">
            <a:extLst>
              <a:ext uri="{FF2B5EF4-FFF2-40B4-BE49-F238E27FC236}">
                <a16:creationId xmlns:a16="http://schemas.microsoft.com/office/drawing/2014/main" id="{C44E957B-D02C-0D40-A96E-A0F25C69E2C7}"/>
              </a:ext>
            </a:extLst>
          </p:cNvPr>
          <p:cNvPicPr>
            <a:picLocks noChangeAspect="1"/>
          </p:cNvPicPr>
          <p:nvPr/>
        </p:nvPicPr>
        <p:blipFill>
          <a:blip r:embed="rId8"/>
          <a:srcRect t="666" b="666"/>
          <a:stretch/>
        </p:blipFill>
        <p:spPr>
          <a:xfrm>
            <a:off x="808575" y="1925961"/>
            <a:ext cx="2589972" cy="1670322"/>
          </a:xfrm>
          <a:prstGeom prst="rect">
            <a:avLst/>
          </a:prstGeom>
        </p:spPr>
      </p:pic>
      <p:pic>
        <p:nvPicPr>
          <p:cNvPr id="11" name="Picture 10">
            <a:extLst>
              <a:ext uri="{FF2B5EF4-FFF2-40B4-BE49-F238E27FC236}">
                <a16:creationId xmlns:a16="http://schemas.microsoft.com/office/drawing/2014/main" id="{3715CEEF-7186-E14D-ADCF-C804BABA3EAE}"/>
              </a:ext>
            </a:extLst>
          </p:cNvPr>
          <p:cNvPicPr>
            <a:picLocks noChangeAspect="1"/>
          </p:cNvPicPr>
          <p:nvPr/>
        </p:nvPicPr>
        <p:blipFill>
          <a:blip r:embed="rId9"/>
          <a:srcRect t="17754" b="17754"/>
          <a:stretch/>
        </p:blipFill>
        <p:spPr>
          <a:xfrm>
            <a:off x="7468364" y="3665593"/>
            <a:ext cx="2589972" cy="1670322"/>
          </a:xfrm>
          <a:prstGeom prst="rect">
            <a:avLst/>
          </a:prstGeom>
        </p:spPr>
      </p:pic>
    </p:spTree>
    <p:extLst>
      <p:ext uri="{BB962C8B-B14F-4D97-AF65-F5344CB8AC3E}">
        <p14:creationId xmlns:p14="http://schemas.microsoft.com/office/powerpoint/2010/main" val="1908312336"/>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135BBC-5027-9046-807E-C7BBD0F1CEA6}"/>
              </a:ext>
            </a:extLst>
          </p:cNvPr>
          <p:cNvSpPr txBox="1">
            <a:spLocks/>
          </p:cNvSpPr>
          <p:nvPr/>
        </p:nvSpPr>
        <p:spPr>
          <a:xfrm>
            <a:off x="704751" y="600398"/>
            <a:ext cx="584432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300" b="1" dirty="0">
                <a:solidFill>
                  <a:schemeClr val="bg1"/>
                </a:solidFill>
                <a:latin typeface="Arial" panose="020B0604020202020204" pitchFamily="34" charset="0"/>
                <a:cs typeface="Arial" panose="020B0604020202020204" pitchFamily="34" charset="0"/>
              </a:rPr>
              <a:t>An Ambition for Growth</a:t>
            </a:r>
            <a:endParaRPr lang="en-US" sz="23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461654B-6307-3044-8D52-ABFD0D58A1E9}"/>
              </a:ext>
            </a:extLst>
          </p:cNvPr>
          <p:cNvPicPr>
            <a:picLocks noChangeAspect="1"/>
          </p:cNvPicPr>
          <p:nvPr/>
        </p:nvPicPr>
        <p:blipFill rotWithShape="1">
          <a:blip r:embed="rId3"/>
          <a:srcRect l="18938" t="51522" r="19987" b="17790"/>
          <a:stretch/>
        </p:blipFill>
        <p:spPr>
          <a:xfrm>
            <a:off x="540147" y="2608997"/>
            <a:ext cx="11000200" cy="3108862"/>
          </a:xfrm>
          <a:prstGeom prst="rect">
            <a:avLst/>
          </a:prstGeom>
        </p:spPr>
      </p:pic>
    </p:spTree>
    <p:extLst>
      <p:ext uri="{BB962C8B-B14F-4D97-AF65-F5344CB8AC3E}">
        <p14:creationId xmlns:p14="http://schemas.microsoft.com/office/powerpoint/2010/main" val="187591390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574E99-9A56-B645-B5B3-30F6F9762500}"/>
              </a:ext>
            </a:extLst>
          </p:cNvPr>
          <p:cNvSpPr/>
          <p:nvPr/>
        </p:nvSpPr>
        <p:spPr>
          <a:xfrm>
            <a:off x="0" y="0"/>
            <a:ext cx="12192000" cy="6858000"/>
          </a:xfrm>
          <a:prstGeom prst="rect">
            <a:avLst/>
          </a:prstGeom>
          <a:solidFill>
            <a:srgbClr val="0059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A5135BBC-5027-9046-807E-C7BBD0F1CEA6}"/>
              </a:ext>
            </a:extLst>
          </p:cNvPr>
          <p:cNvSpPr txBox="1">
            <a:spLocks/>
          </p:cNvSpPr>
          <p:nvPr/>
        </p:nvSpPr>
        <p:spPr>
          <a:xfrm>
            <a:off x="704751" y="600398"/>
            <a:ext cx="737494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300" b="1" dirty="0">
                <a:solidFill>
                  <a:schemeClr val="bg1"/>
                </a:solidFill>
                <a:latin typeface="Arial" panose="020B0604020202020204" pitchFamily="34" charset="0"/>
                <a:cs typeface="Arial" panose="020B0604020202020204" pitchFamily="34" charset="0"/>
              </a:rPr>
              <a:t>Accelerating Complex Challenges</a:t>
            </a:r>
            <a:endParaRPr lang="en-US" sz="2300" b="1" dirty="0">
              <a:solidFill>
                <a:schemeClr val="bg1"/>
              </a:solidFill>
              <a:latin typeface="Arial" panose="020B0604020202020204" pitchFamily="34" charset="0"/>
              <a:cs typeface="Arial" panose="020B0604020202020204" pitchFamily="34" charset="0"/>
            </a:endParaRPr>
          </a:p>
        </p:txBody>
      </p:sp>
      <p:pic>
        <p:nvPicPr>
          <p:cNvPr id="5" name="Picture 4" descr="A picture containing text, outdoor, city, harbor&#10;&#10;Description automatically generated">
            <a:extLst>
              <a:ext uri="{FF2B5EF4-FFF2-40B4-BE49-F238E27FC236}">
                <a16:creationId xmlns:a16="http://schemas.microsoft.com/office/drawing/2014/main" id="{F5F1C2D5-9A35-544E-A21D-636EE01BDF66}"/>
              </a:ext>
            </a:extLst>
          </p:cNvPr>
          <p:cNvPicPr>
            <a:picLocks noChangeAspect="1"/>
          </p:cNvPicPr>
          <p:nvPr/>
        </p:nvPicPr>
        <p:blipFill>
          <a:blip r:embed="rId3"/>
          <a:stretch>
            <a:fillRect/>
          </a:stretch>
        </p:blipFill>
        <p:spPr>
          <a:xfrm>
            <a:off x="821880" y="1454150"/>
            <a:ext cx="3394602" cy="2213252"/>
          </a:xfrm>
          <a:prstGeom prst="rect">
            <a:avLst/>
          </a:prstGeom>
        </p:spPr>
      </p:pic>
      <p:pic>
        <p:nvPicPr>
          <p:cNvPr id="7" name="Picture 6">
            <a:extLst>
              <a:ext uri="{FF2B5EF4-FFF2-40B4-BE49-F238E27FC236}">
                <a16:creationId xmlns:a16="http://schemas.microsoft.com/office/drawing/2014/main" id="{EBAE8CE6-7F41-9D4D-A0AC-B056C931B036}"/>
              </a:ext>
            </a:extLst>
          </p:cNvPr>
          <p:cNvPicPr>
            <a:picLocks noChangeAspect="1"/>
          </p:cNvPicPr>
          <p:nvPr/>
        </p:nvPicPr>
        <p:blipFill>
          <a:blip r:embed="rId4"/>
          <a:srcRect/>
          <a:stretch/>
        </p:blipFill>
        <p:spPr>
          <a:xfrm>
            <a:off x="4346517" y="1453346"/>
            <a:ext cx="3395835" cy="2214056"/>
          </a:xfrm>
          <a:prstGeom prst="rect">
            <a:avLst/>
          </a:prstGeom>
        </p:spPr>
      </p:pic>
      <p:pic>
        <p:nvPicPr>
          <p:cNvPr id="8" name="Picture 7">
            <a:extLst>
              <a:ext uri="{FF2B5EF4-FFF2-40B4-BE49-F238E27FC236}">
                <a16:creationId xmlns:a16="http://schemas.microsoft.com/office/drawing/2014/main" id="{9F727E59-E06E-7943-AC60-0F81EB5BDA84}"/>
              </a:ext>
            </a:extLst>
          </p:cNvPr>
          <p:cNvPicPr>
            <a:picLocks noChangeAspect="1"/>
          </p:cNvPicPr>
          <p:nvPr/>
        </p:nvPicPr>
        <p:blipFill>
          <a:blip r:embed="rId5"/>
          <a:srcRect/>
          <a:stretch/>
        </p:blipFill>
        <p:spPr>
          <a:xfrm>
            <a:off x="7845484" y="1454150"/>
            <a:ext cx="3394602" cy="2213252"/>
          </a:xfrm>
          <a:prstGeom prst="rect">
            <a:avLst/>
          </a:prstGeom>
        </p:spPr>
      </p:pic>
      <p:pic>
        <p:nvPicPr>
          <p:cNvPr id="9" name="Picture 8">
            <a:extLst>
              <a:ext uri="{FF2B5EF4-FFF2-40B4-BE49-F238E27FC236}">
                <a16:creationId xmlns:a16="http://schemas.microsoft.com/office/drawing/2014/main" id="{15037B13-BC69-AB46-95D5-D865AFE18528}"/>
              </a:ext>
            </a:extLst>
          </p:cNvPr>
          <p:cNvPicPr>
            <a:picLocks noChangeAspect="1"/>
          </p:cNvPicPr>
          <p:nvPr/>
        </p:nvPicPr>
        <p:blipFill>
          <a:blip r:embed="rId6"/>
          <a:srcRect/>
          <a:stretch/>
        </p:blipFill>
        <p:spPr>
          <a:xfrm>
            <a:off x="835948" y="3800645"/>
            <a:ext cx="3394602" cy="2213252"/>
          </a:xfrm>
          <a:prstGeom prst="rect">
            <a:avLst/>
          </a:prstGeom>
        </p:spPr>
      </p:pic>
      <p:pic>
        <p:nvPicPr>
          <p:cNvPr id="10" name="Picture 9">
            <a:extLst>
              <a:ext uri="{FF2B5EF4-FFF2-40B4-BE49-F238E27FC236}">
                <a16:creationId xmlns:a16="http://schemas.microsoft.com/office/drawing/2014/main" id="{86E44EC1-D29A-0841-9446-EED880BBBDAB}"/>
              </a:ext>
            </a:extLst>
          </p:cNvPr>
          <p:cNvPicPr>
            <a:picLocks noChangeAspect="1"/>
          </p:cNvPicPr>
          <p:nvPr/>
        </p:nvPicPr>
        <p:blipFill>
          <a:blip r:embed="rId7"/>
          <a:srcRect/>
          <a:stretch/>
        </p:blipFill>
        <p:spPr>
          <a:xfrm>
            <a:off x="4347750" y="3800645"/>
            <a:ext cx="3394602" cy="2213252"/>
          </a:xfrm>
          <a:prstGeom prst="rect">
            <a:avLst/>
          </a:prstGeom>
        </p:spPr>
      </p:pic>
      <p:pic>
        <p:nvPicPr>
          <p:cNvPr id="12" name="Picture 11">
            <a:extLst>
              <a:ext uri="{FF2B5EF4-FFF2-40B4-BE49-F238E27FC236}">
                <a16:creationId xmlns:a16="http://schemas.microsoft.com/office/drawing/2014/main" id="{917F8086-76FD-FA41-A24F-94E8AF8A0A67}"/>
              </a:ext>
            </a:extLst>
          </p:cNvPr>
          <p:cNvPicPr>
            <a:picLocks noChangeAspect="1"/>
          </p:cNvPicPr>
          <p:nvPr/>
        </p:nvPicPr>
        <p:blipFill>
          <a:blip r:embed="rId8"/>
          <a:srcRect/>
          <a:stretch/>
        </p:blipFill>
        <p:spPr>
          <a:xfrm>
            <a:off x="7845484" y="3800645"/>
            <a:ext cx="3394602" cy="2213252"/>
          </a:xfrm>
          <a:prstGeom prst="rect">
            <a:avLst/>
          </a:prstGeom>
        </p:spPr>
      </p:pic>
    </p:spTree>
    <p:extLst>
      <p:ext uri="{BB962C8B-B14F-4D97-AF65-F5344CB8AC3E}">
        <p14:creationId xmlns:p14="http://schemas.microsoft.com/office/powerpoint/2010/main" val="216838170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CADDC90-FC6B-4C49-970A-1D1AE8E97CC0}"/>
              </a:ext>
            </a:extLst>
          </p:cNvPr>
          <p:cNvSpPr>
            <a:spLocks noGrp="1"/>
          </p:cNvSpPr>
          <p:nvPr>
            <p:ph type="subTitle" idx="1"/>
          </p:nvPr>
        </p:nvSpPr>
        <p:spPr/>
        <p:txBody>
          <a:bodyPr/>
          <a:lstStyle/>
          <a:p>
            <a:r>
              <a:rPr lang="en-US" dirty="0"/>
              <a:t>Go </a:t>
            </a:r>
            <a:r>
              <a:rPr lang="en-US" dirty="0" err="1"/>
              <a:t>Raibh</a:t>
            </a:r>
            <a:r>
              <a:rPr lang="en-US" dirty="0"/>
              <a:t> </a:t>
            </a:r>
            <a:r>
              <a:rPr lang="en-US" dirty="0" err="1"/>
              <a:t>Maith</a:t>
            </a:r>
            <a:r>
              <a:rPr lang="en-US" dirty="0"/>
              <a:t> </a:t>
            </a:r>
            <a:r>
              <a:rPr lang="en-US" dirty="0" err="1"/>
              <a:t>Agat</a:t>
            </a:r>
            <a:endParaRPr lang="en-US" dirty="0"/>
          </a:p>
        </p:txBody>
      </p:sp>
      <p:sp>
        <p:nvSpPr>
          <p:cNvPr id="3" name="Title 2">
            <a:extLst>
              <a:ext uri="{FF2B5EF4-FFF2-40B4-BE49-F238E27FC236}">
                <a16:creationId xmlns:a16="http://schemas.microsoft.com/office/drawing/2014/main" id="{BB0ECB6B-53C8-ED4D-91C0-A9FF936D888C}"/>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58634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022936-92B2-C44B-88B2-C34F892C1301}"/>
              </a:ext>
            </a:extLst>
          </p:cNvPr>
          <p:cNvSpPr>
            <a:spLocks noGrp="1"/>
          </p:cNvSpPr>
          <p:nvPr>
            <p:ph type="body" idx="12"/>
          </p:nvPr>
        </p:nvSpPr>
        <p:spPr/>
        <p:txBody>
          <a:bodyPr/>
          <a:lstStyle/>
          <a:p>
            <a:r>
              <a:rPr lang="en-US" dirty="0"/>
              <a:t>Minister Joe Walsh, T.D.</a:t>
            </a:r>
          </a:p>
        </p:txBody>
      </p:sp>
      <p:pic>
        <p:nvPicPr>
          <p:cNvPr id="3" name="Picture 2">
            <a:extLst>
              <a:ext uri="{FF2B5EF4-FFF2-40B4-BE49-F238E27FC236}">
                <a16:creationId xmlns:a16="http://schemas.microsoft.com/office/drawing/2014/main" id="{2733D1C4-DDE5-0A48-912F-41BA0D3D7CEB}"/>
              </a:ext>
            </a:extLst>
          </p:cNvPr>
          <p:cNvPicPr>
            <a:picLocks noChangeAspect="1"/>
          </p:cNvPicPr>
          <p:nvPr/>
        </p:nvPicPr>
        <p:blipFill rotWithShape="1">
          <a:blip r:embed="rId3"/>
          <a:srcRect t="3544"/>
          <a:stretch/>
        </p:blipFill>
        <p:spPr>
          <a:xfrm>
            <a:off x="0" y="1328738"/>
            <a:ext cx="12192000" cy="5529262"/>
          </a:xfrm>
          <a:prstGeom prst="rect">
            <a:avLst/>
          </a:prstGeom>
        </p:spPr>
      </p:pic>
    </p:spTree>
    <p:extLst>
      <p:ext uri="{BB962C8B-B14F-4D97-AF65-F5344CB8AC3E}">
        <p14:creationId xmlns:p14="http://schemas.microsoft.com/office/powerpoint/2010/main" val="396121766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on a lush green field&#10;&#10;Description automatically generated">
            <a:extLst>
              <a:ext uri="{FF2B5EF4-FFF2-40B4-BE49-F238E27FC236}">
                <a16:creationId xmlns:a16="http://schemas.microsoft.com/office/drawing/2014/main" id="{5DA805CA-7C41-F54A-B745-836A1485D45A}"/>
              </a:ext>
            </a:extLst>
          </p:cNvPr>
          <p:cNvPicPr>
            <a:picLocks noChangeAspect="1"/>
          </p:cNvPicPr>
          <p:nvPr/>
        </p:nvPicPr>
        <p:blipFill rotWithShape="1">
          <a:blip r:embed="rId3"/>
          <a:srcRect t="14884" b="-242"/>
          <a:stretch/>
        </p:blipFill>
        <p:spPr>
          <a:xfrm>
            <a:off x="-689811" y="-431072"/>
            <a:ext cx="13571621" cy="7720143"/>
          </a:xfrm>
          <a:prstGeom prst="rect">
            <a:avLst/>
          </a:prstGeom>
        </p:spPr>
      </p:pic>
      <p:pic>
        <p:nvPicPr>
          <p:cNvPr id="8" name="Picture 7" descr="A close up of a logo&#10;&#10;Description automatically generated">
            <a:extLst>
              <a:ext uri="{FF2B5EF4-FFF2-40B4-BE49-F238E27FC236}">
                <a16:creationId xmlns:a16="http://schemas.microsoft.com/office/drawing/2014/main" id="{D0501146-8FB6-F54B-A647-8EE3F27C025B}"/>
              </a:ext>
            </a:extLst>
          </p:cNvPr>
          <p:cNvPicPr>
            <a:picLocks noChangeAspect="1"/>
          </p:cNvPicPr>
          <p:nvPr/>
        </p:nvPicPr>
        <p:blipFill rotWithShape="1">
          <a:blip r:embed="rId4"/>
          <a:srcRect r="50308"/>
          <a:stretch/>
        </p:blipFill>
        <p:spPr>
          <a:xfrm>
            <a:off x="0" y="0"/>
            <a:ext cx="6058511" cy="6858000"/>
          </a:xfrm>
          <a:prstGeom prst="rect">
            <a:avLst/>
          </a:prstGeom>
          <a:ln>
            <a:noFill/>
          </a:ln>
        </p:spPr>
      </p:pic>
      <p:sp>
        <p:nvSpPr>
          <p:cNvPr id="2" name="Text Placeholder 1">
            <a:extLst>
              <a:ext uri="{FF2B5EF4-FFF2-40B4-BE49-F238E27FC236}">
                <a16:creationId xmlns:a16="http://schemas.microsoft.com/office/drawing/2014/main" id="{25CBAEBC-4A8E-D44C-A720-01807A24ACE7}"/>
              </a:ext>
            </a:extLst>
          </p:cNvPr>
          <p:cNvSpPr>
            <a:spLocks noGrp="1"/>
          </p:cNvSpPr>
          <p:nvPr>
            <p:ph type="body" idx="10"/>
          </p:nvPr>
        </p:nvSpPr>
        <p:spPr>
          <a:xfrm>
            <a:off x="704752" y="2597830"/>
            <a:ext cx="4785179" cy="2680326"/>
          </a:xfrm>
        </p:spPr>
        <p:txBody>
          <a:bodyPr/>
          <a:lstStyle/>
          <a:p>
            <a:pPr>
              <a:lnSpc>
                <a:spcPct val="110000"/>
              </a:lnSpc>
            </a:pPr>
            <a:r>
              <a:rPr lang="en-IE" sz="1800" dirty="0"/>
              <a:t>Bord Bia was established under An Bord Bia Act 1994*. </a:t>
            </a:r>
          </a:p>
          <a:p>
            <a:pPr>
              <a:lnSpc>
                <a:spcPct val="110000"/>
              </a:lnSpc>
            </a:pPr>
            <a:r>
              <a:rPr lang="en-IE" sz="1800" dirty="0"/>
              <a:t>The functions of Bord Bia shall be to promote, assist and develop in any manner which Bord Bia considers necessary or desirable the marketing of Irish food and livestock and the production, marketing and consumption of horticultural product.</a:t>
            </a:r>
          </a:p>
        </p:txBody>
      </p:sp>
      <p:sp>
        <p:nvSpPr>
          <p:cNvPr id="3" name="Title 2">
            <a:extLst>
              <a:ext uri="{FF2B5EF4-FFF2-40B4-BE49-F238E27FC236}">
                <a16:creationId xmlns:a16="http://schemas.microsoft.com/office/drawing/2014/main" id="{8C0546FD-6A26-D447-A656-415ED23633AD}"/>
              </a:ext>
            </a:extLst>
          </p:cNvPr>
          <p:cNvSpPr>
            <a:spLocks noGrp="1"/>
          </p:cNvSpPr>
          <p:nvPr>
            <p:ph type="title"/>
          </p:nvPr>
        </p:nvSpPr>
        <p:spPr/>
        <p:txBody>
          <a:bodyPr>
            <a:normAutofit fontScale="90000"/>
          </a:bodyPr>
          <a:lstStyle/>
          <a:p>
            <a:r>
              <a:rPr lang="en-IE" sz="4400" dirty="0"/>
              <a:t>And so </a:t>
            </a:r>
            <a:br>
              <a:rPr lang="en-IE" sz="4400" dirty="0"/>
            </a:br>
            <a:r>
              <a:rPr lang="en-IE" sz="4400" dirty="0"/>
              <a:t>27 years ago…</a:t>
            </a:r>
            <a:br>
              <a:rPr lang="en-IE" dirty="0"/>
            </a:br>
            <a:endParaRPr lang="en-US" dirty="0"/>
          </a:p>
        </p:txBody>
      </p:sp>
      <p:sp>
        <p:nvSpPr>
          <p:cNvPr id="7" name="Text Placeholder 3">
            <a:extLst>
              <a:ext uri="{FF2B5EF4-FFF2-40B4-BE49-F238E27FC236}">
                <a16:creationId xmlns:a16="http://schemas.microsoft.com/office/drawing/2014/main" id="{4AFB95FE-FE83-8C46-BB42-6B284559B615}"/>
              </a:ext>
            </a:extLst>
          </p:cNvPr>
          <p:cNvSpPr txBox="1">
            <a:spLocks/>
          </p:cNvSpPr>
          <p:nvPr/>
        </p:nvSpPr>
        <p:spPr>
          <a:xfrm>
            <a:off x="605896" y="5299445"/>
            <a:ext cx="3632471" cy="62768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IE" sz="1200" dirty="0">
                <a:solidFill>
                  <a:schemeClr val="bg1"/>
                </a:solidFill>
                <a:latin typeface="Arial" panose="020B0604020202020204" pitchFamily="34" charset="0"/>
                <a:cs typeface="Arial" panose="020B0604020202020204" pitchFamily="34" charset="0"/>
              </a:rPr>
              <a:t>*and operates in accordance with the provisions of the Bord Bia Acts and Amendment Acts 1994, 1995, 1996 &amp; 2004</a:t>
            </a:r>
            <a:endParaRPr lang="en-US" sz="1200" dirty="0"/>
          </a:p>
        </p:txBody>
      </p:sp>
    </p:spTree>
    <p:extLst>
      <p:ext uri="{BB962C8B-B14F-4D97-AF65-F5344CB8AC3E}">
        <p14:creationId xmlns:p14="http://schemas.microsoft.com/office/powerpoint/2010/main" val="290055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flying a kite on a grassy hill&#10;&#10;Description automatically generated">
            <a:extLst>
              <a:ext uri="{FF2B5EF4-FFF2-40B4-BE49-F238E27FC236}">
                <a16:creationId xmlns:a16="http://schemas.microsoft.com/office/drawing/2014/main" id="{BA33CBC0-845A-C946-B7F4-BFAD4F69812E}"/>
              </a:ext>
            </a:extLst>
          </p:cNvPr>
          <p:cNvPicPr>
            <a:picLocks noChangeAspect="1"/>
          </p:cNvPicPr>
          <p:nvPr/>
        </p:nvPicPr>
        <p:blipFill rotWithShape="1">
          <a:blip r:embed="rId3"/>
          <a:srcRect l="19154" t="31697" r="-95" b="-284"/>
          <a:stretch/>
        </p:blipFill>
        <p:spPr>
          <a:xfrm flipH="1">
            <a:off x="-1201329" y="-1013607"/>
            <a:ext cx="15002388" cy="8477663"/>
          </a:xfrm>
          <a:prstGeom prst="rect">
            <a:avLst/>
          </a:prstGeom>
        </p:spPr>
      </p:pic>
      <p:pic>
        <p:nvPicPr>
          <p:cNvPr id="7" name="Picture 6" descr="A close up of a logo&#10;&#10;Description automatically generated">
            <a:extLst>
              <a:ext uri="{FF2B5EF4-FFF2-40B4-BE49-F238E27FC236}">
                <a16:creationId xmlns:a16="http://schemas.microsoft.com/office/drawing/2014/main" id="{9FA2CF82-288A-BC42-81E8-EA3D5EDFA523}"/>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C9B9FA2E-9007-9D4D-843C-EBBC1716AD37}"/>
              </a:ext>
            </a:extLst>
          </p:cNvPr>
          <p:cNvSpPr>
            <a:spLocks noGrp="1"/>
          </p:cNvSpPr>
          <p:nvPr>
            <p:ph type="body" idx="12"/>
          </p:nvPr>
        </p:nvSpPr>
        <p:spPr>
          <a:xfrm>
            <a:off x="710840" y="1104900"/>
            <a:ext cx="5115193" cy="3009899"/>
          </a:xfrm>
        </p:spPr>
        <p:txBody>
          <a:bodyPr>
            <a:normAutofit/>
          </a:bodyPr>
          <a:lstStyle/>
          <a:p>
            <a:r>
              <a:rPr lang="en-IE" sz="2800" dirty="0"/>
              <a:t>Our Remit</a:t>
            </a:r>
            <a:br>
              <a:rPr lang="en-IE" sz="2800" dirty="0"/>
            </a:br>
            <a:r>
              <a:rPr lang="en-IE" sz="2800" b="0" dirty="0"/>
              <a:t>We exist to bring Ireland's outstanding food, drink and horticulture produce to the world - thus enabling the growth and sustainability of producers.</a:t>
            </a:r>
          </a:p>
        </p:txBody>
      </p:sp>
    </p:spTree>
    <p:extLst>
      <p:ext uri="{BB962C8B-B14F-4D97-AF65-F5344CB8AC3E}">
        <p14:creationId xmlns:p14="http://schemas.microsoft.com/office/powerpoint/2010/main" val="172373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A0DA85-C8BE-3842-BC03-55874D1C2F2C}"/>
              </a:ext>
            </a:extLst>
          </p:cNvPr>
          <p:cNvSpPr>
            <a:spLocks noGrp="1"/>
          </p:cNvSpPr>
          <p:nvPr>
            <p:ph type="body" idx="12"/>
          </p:nvPr>
        </p:nvSpPr>
        <p:spPr/>
        <p:txBody>
          <a:bodyPr/>
          <a:lstStyle/>
          <a:p>
            <a:r>
              <a:rPr lang="en-IE" dirty="0"/>
              <a:t>Organisation Structure</a:t>
            </a:r>
            <a:endParaRPr lang="en-US" dirty="0"/>
          </a:p>
        </p:txBody>
      </p:sp>
      <p:pic>
        <p:nvPicPr>
          <p:cNvPr id="12" name="Picture 11">
            <a:extLst>
              <a:ext uri="{FF2B5EF4-FFF2-40B4-BE49-F238E27FC236}">
                <a16:creationId xmlns:a16="http://schemas.microsoft.com/office/drawing/2014/main" id="{31F7401D-5EC0-F34A-8B81-1DC8C73F5B46}"/>
              </a:ext>
            </a:extLst>
          </p:cNvPr>
          <p:cNvPicPr>
            <a:picLocks noChangeAspect="1"/>
          </p:cNvPicPr>
          <p:nvPr/>
        </p:nvPicPr>
        <p:blipFill>
          <a:blip r:embed="rId3"/>
          <a:srcRect/>
          <a:stretch/>
        </p:blipFill>
        <p:spPr>
          <a:xfrm>
            <a:off x="-153232" y="265170"/>
            <a:ext cx="12498464" cy="7030386"/>
          </a:xfrm>
          <a:prstGeom prst="rect">
            <a:avLst/>
          </a:prstGeom>
        </p:spPr>
      </p:pic>
    </p:spTree>
    <p:extLst>
      <p:ext uri="{BB962C8B-B14F-4D97-AF65-F5344CB8AC3E}">
        <p14:creationId xmlns:p14="http://schemas.microsoft.com/office/powerpoint/2010/main" val="212586960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92FAFF-1D3A-414F-9474-421FCE1F70A4}"/>
              </a:ext>
            </a:extLst>
          </p:cNvPr>
          <p:cNvPicPr>
            <a:picLocks noChangeAspect="1"/>
          </p:cNvPicPr>
          <p:nvPr/>
        </p:nvPicPr>
        <p:blipFill>
          <a:blip r:embed="rId3"/>
          <a:srcRect/>
          <a:stretch/>
        </p:blipFill>
        <p:spPr>
          <a:xfrm>
            <a:off x="677323" y="255494"/>
            <a:ext cx="10687504" cy="6915443"/>
          </a:xfrm>
          <a:prstGeom prst="rect">
            <a:avLst/>
          </a:prstGeom>
        </p:spPr>
      </p:pic>
      <p:sp>
        <p:nvSpPr>
          <p:cNvPr id="4" name="Text Placeholder 1">
            <a:extLst>
              <a:ext uri="{FF2B5EF4-FFF2-40B4-BE49-F238E27FC236}">
                <a16:creationId xmlns:a16="http://schemas.microsoft.com/office/drawing/2014/main" id="{AE353DBC-85E5-AD4A-83FF-5DB772A99176}"/>
              </a:ext>
            </a:extLst>
          </p:cNvPr>
          <p:cNvSpPr txBox="1">
            <a:spLocks/>
          </p:cNvSpPr>
          <p:nvPr/>
        </p:nvSpPr>
        <p:spPr>
          <a:xfrm>
            <a:off x="620171" y="589241"/>
            <a:ext cx="10951658" cy="8436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300" b="1" dirty="0">
                <a:solidFill>
                  <a:schemeClr val="bg1"/>
                </a:solidFill>
                <a:latin typeface="Arial" panose="020B0604020202020204" pitchFamily="34" charset="0"/>
              </a:rPr>
              <a:t>International Presence</a:t>
            </a:r>
          </a:p>
        </p:txBody>
      </p:sp>
    </p:spTree>
    <p:extLst>
      <p:ext uri="{BB962C8B-B14F-4D97-AF65-F5344CB8AC3E}">
        <p14:creationId xmlns:p14="http://schemas.microsoft.com/office/powerpoint/2010/main" val="135092872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A0DA85-C8BE-3842-BC03-55874D1C2F2C}"/>
              </a:ext>
            </a:extLst>
          </p:cNvPr>
          <p:cNvSpPr>
            <a:spLocks noGrp="1"/>
          </p:cNvSpPr>
          <p:nvPr>
            <p:ph type="body" idx="12"/>
          </p:nvPr>
        </p:nvSpPr>
        <p:spPr/>
        <p:txBody>
          <a:bodyPr/>
          <a:lstStyle/>
          <a:p>
            <a:r>
              <a:rPr lang="en-IE" dirty="0"/>
              <a:t>Effective Enablers</a:t>
            </a:r>
            <a:endParaRPr lang="en-US" dirty="0"/>
          </a:p>
        </p:txBody>
      </p:sp>
      <p:sp>
        <p:nvSpPr>
          <p:cNvPr id="6" name="TextBox 5">
            <a:extLst>
              <a:ext uri="{FF2B5EF4-FFF2-40B4-BE49-F238E27FC236}">
                <a16:creationId xmlns:a16="http://schemas.microsoft.com/office/drawing/2014/main" id="{DF864727-B7D0-C440-9D96-F8A73560B308}"/>
              </a:ext>
            </a:extLst>
          </p:cNvPr>
          <p:cNvSpPr txBox="1"/>
          <p:nvPr/>
        </p:nvSpPr>
        <p:spPr>
          <a:xfrm>
            <a:off x="1563757" y="2968485"/>
            <a:ext cx="9064486" cy="461665"/>
          </a:xfrm>
          <a:prstGeom prst="rect">
            <a:avLst/>
          </a:prstGeom>
          <a:noFill/>
        </p:spPr>
        <p:txBody>
          <a:bodyPr wrap="square" rtlCol="0">
            <a:spAutoFit/>
          </a:bodyPr>
          <a:lstStyle/>
          <a:p>
            <a:pPr algn="ctr"/>
            <a:r>
              <a:rPr lang="en-US" sz="2400" b="1" dirty="0">
                <a:solidFill>
                  <a:srgbClr val="FFFFFF"/>
                </a:solidFill>
                <a:latin typeface="Arial" panose="020B0604020202020204" pitchFamily="34" charset="0"/>
                <a:cs typeface="Arial" panose="020B0604020202020204" pitchFamily="34" charset="0"/>
              </a:rPr>
              <a:t>Facilitating Growth Through</a:t>
            </a:r>
          </a:p>
        </p:txBody>
      </p:sp>
      <p:sp>
        <p:nvSpPr>
          <p:cNvPr id="9" name="TextBox 8">
            <a:extLst>
              <a:ext uri="{FF2B5EF4-FFF2-40B4-BE49-F238E27FC236}">
                <a16:creationId xmlns:a16="http://schemas.microsoft.com/office/drawing/2014/main" id="{D0601979-A256-C94E-B276-939DEFAC9045}"/>
              </a:ext>
            </a:extLst>
          </p:cNvPr>
          <p:cNvSpPr txBox="1"/>
          <p:nvPr/>
        </p:nvSpPr>
        <p:spPr>
          <a:xfrm>
            <a:off x="5099928" y="4465982"/>
            <a:ext cx="1969612" cy="830997"/>
          </a:xfrm>
          <a:prstGeom prst="rect">
            <a:avLst/>
          </a:prstGeom>
          <a:noFill/>
        </p:spPr>
        <p:txBody>
          <a:bodyPr wrap="square" rtlCol="0">
            <a:spAutoFit/>
          </a:bodyPr>
          <a:lstStyle/>
          <a:p>
            <a:pPr algn="ctr"/>
            <a:r>
              <a:rPr lang="en-US" sz="1600" dirty="0">
                <a:solidFill>
                  <a:srgbClr val="FFFFFF"/>
                </a:solidFill>
                <a:latin typeface="Arial" panose="020B0604020202020204" pitchFamily="34" charset="0"/>
                <a:cs typeface="Arial" panose="020B0604020202020204" pitchFamily="34" charset="0"/>
              </a:rPr>
              <a:t>Lead Generation and Market Activation</a:t>
            </a:r>
          </a:p>
        </p:txBody>
      </p:sp>
      <p:sp>
        <p:nvSpPr>
          <p:cNvPr id="10" name="TextBox 9">
            <a:extLst>
              <a:ext uri="{FF2B5EF4-FFF2-40B4-BE49-F238E27FC236}">
                <a16:creationId xmlns:a16="http://schemas.microsoft.com/office/drawing/2014/main" id="{3FFC4EB2-2906-7744-8981-B6F2C603B3B1}"/>
              </a:ext>
            </a:extLst>
          </p:cNvPr>
          <p:cNvSpPr txBox="1"/>
          <p:nvPr/>
        </p:nvSpPr>
        <p:spPr>
          <a:xfrm>
            <a:off x="7304127" y="4465982"/>
            <a:ext cx="1969612" cy="584775"/>
          </a:xfrm>
          <a:prstGeom prst="rect">
            <a:avLst/>
          </a:prstGeom>
          <a:noFill/>
        </p:spPr>
        <p:txBody>
          <a:bodyPr wrap="square" rtlCol="0">
            <a:spAutoFit/>
          </a:bodyPr>
          <a:lstStyle/>
          <a:p>
            <a:pPr algn="ctr"/>
            <a:r>
              <a:rPr lang="en-US" sz="1600" dirty="0">
                <a:solidFill>
                  <a:srgbClr val="FFFFFF"/>
                </a:solidFill>
                <a:latin typeface="Arial" panose="020B0604020202020204" pitchFamily="34" charset="0"/>
                <a:cs typeface="Arial" panose="020B0604020202020204" pitchFamily="34" charset="0"/>
              </a:rPr>
              <a:t>Trade Fairs and Trade Missions</a:t>
            </a:r>
          </a:p>
        </p:txBody>
      </p:sp>
      <p:sp>
        <p:nvSpPr>
          <p:cNvPr id="11" name="TextBox 10">
            <a:extLst>
              <a:ext uri="{FF2B5EF4-FFF2-40B4-BE49-F238E27FC236}">
                <a16:creationId xmlns:a16="http://schemas.microsoft.com/office/drawing/2014/main" id="{330DAF1E-C484-B241-8974-70C2AAF1AE8D}"/>
              </a:ext>
            </a:extLst>
          </p:cNvPr>
          <p:cNvSpPr txBox="1"/>
          <p:nvPr/>
        </p:nvSpPr>
        <p:spPr>
          <a:xfrm>
            <a:off x="9465235" y="4465982"/>
            <a:ext cx="1990169" cy="584775"/>
          </a:xfrm>
          <a:prstGeom prst="rect">
            <a:avLst/>
          </a:prstGeom>
          <a:noFill/>
        </p:spPr>
        <p:txBody>
          <a:bodyPr wrap="square" rtlCol="0">
            <a:spAutoFit/>
          </a:bodyPr>
          <a:lstStyle/>
          <a:p>
            <a:pPr algn="ctr"/>
            <a:r>
              <a:rPr lang="en-US" sz="1600" dirty="0">
                <a:solidFill>
                  <a:srgbClr val="FFFFFF"/>
                </a:solidFill>
                <a:latin typeface="Arial" panose="020B0604020202020204" pitchFamily="34" charset="0"/>
                <a:cs typeface="Arial" panose="020B0604020202020204" pitchFamily="34" charset="0"/>
              </a:rPr>
              <a:t>Marketing </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Finance</a:t>
            </a:r>
          </a:p>
        </p:txBody>
      </p:sp>
      <p:pic>
        <p:nvPicPr>
          <p:cNvPr id="7" name="Picture 6">
            <a:extLst>
              <a:ext uri="{FF2B5EF4-FFF2-40B4-BE49-F238E27FC236}">
                <a16:creationId xmlns:a16="http://schemas.microsoft.com/office/drawing/2014/main" id="{6317AB2B-92FA-874F-BCA1-0E9100DBD065}"/>
              </a:ext>
            </a:extLst>
          </p:cNvPr>
          <p:cNvPicPr>
            <a:picLocks noChangeAspect="1"/>
          </p:cNvPicPr>
          <p:nvPr/>
        </p:nvPicPr>
        <p:blipFill rotWithShape="1">
          <a:blip r:embed="rId3"/>
          <a:srcRect t="17633" b="15428"/>
          <a:stretch/>
        </p:blipFill>
        <p:spPr>
          <a:xfrm>
            <a:off x="736596" y="1666354"/>
            <a:ext cx="10169212" cy="4810281"/>
          </a:xfrm>
          <a:prstGeom prst="rect">
            <a:avLst/>
          </a:prstGeom>
        </p:spPr>
      </p:pic>
    </p:spTree>
    <p:extLst>
      <p:ext uri="{BB962C8B-B14F-4D97-AF65-F5344CB8AC3E}">
        <p14:creationId xmlns:p14="http://schemas.microsoft.com/office/powerpoint/2010/main" val="2576843119"/>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135BBC-5027-9046-807E-C7BBD0F1CEA6}"/>
              </a:ext>
            </a:extLst>
          </p:cNvPr>
          <p:cNvSpPr txBox="1">
            <a:spLocks/>
          </p:cNvSpPr>
          <p:nvPr/>
        </p:nvSpPr>
        <p:spPr>
          <a:xfrm>
            <a:off x="704752" y="600398"/>
            <a:ext cx="478517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2300" b="1" dirty="0">
                <a:solidFill>
                  <a:schemeClr val="bg1"/>
                </a:solidFill>
                <a:latin typeface="Arial" panose="020B0604020202020204" pitchFamily="34" charset="0"/>
                <a:cs typeface="Arial" panose="020B0604020202020204" pitchFamily="34" charset="0"/>
              </a:rPr>
              <a:t>The Key Benefits We Deliver </a:t>
            </a:r>
            <a:endParaRPr lang="en-US" sz="2300" b="1"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122EDCF-4392-5742-B310-946963D1F5FB}"/>
              </a:ext>
            </a:extLst>
          </p:cNvPr>
          <p:cNvPicPr>
            <a:picLocks noChangeAspect="1"/>
          </p:cNvPicPr>
          <p:nvPr/>
        </p:nvPicPr>
        <p:blipFill>
          <a:blip r:embed="rId3"/>
          <a:srcRect t="371" b="371"/>
          <a:stretch/>
        </p:blipFill>
        <p:spPr>
          <a:xfrm>
            <a:off x="370161" y="1064942"/>
            <a:ext cx="2727180" cy="4616605"/>
          </a:xfrm>
          <a:prstGeom prst="rect">
            <a:avLst/>
          </a:prstGeom>
        </p:spPr>
      </p:pic>
      <p:pic>
        <p:nvPicPr>
          <p:cNvPr id="5" name="Picture 4">
            <a:extLst>
              <a:ext uri="{FF2B5EF4-FFF2-40B4-BE49-F238E27FC236}">
                <a16:creationId xmlns:a16="http://schemas.microsoft.com/office/drawing/2014/main" id="{860C5C8B-440E-3F4C-928A-96A5AFB09AFB}"/>
              </a:ext>
            </a:extLst>
          </p:cNvPr>
          <p:cNvPicPr>
            <a:picLocks noChangeAspect="1"/>
          </p:cNvPicPr>
          <p:nvPr/>
        </p:nvPicPr>
        <p:blipFill>
          <a:blip r:embed="rId4"/>
          <a:srcRect t="371" b="371"/>
          <a:stretch/>
        </p:blipFill>
        <p:spPr>
          <a:xfrm>
            <a:off x="2569769" y="1064942"/>
            <a:ext cx="2727180" cy="4616605"/>
          </a:xfrm>
          <a:prstGeom prst="rect">
            <a:avLst/>
          </a:prstGeom>
        </p:spPr>
      </p:pic>
      <p:pic>
        <p:nvPicPr>
          <p:cNvPr id="6" name="Picture 5">
            <a:extLst>
              <a:ext uri="{FF2B5EF4-FFF2-40B4-BE49-F238E27FC236}">
                <a16:creationId xmlns:a16="http://schemas.microsoft.com/office/drawing/2014/main" id="{7E1D272D-2855-2A42-82C4-C9C2B7F15AB4}"/>
              </a:ext>
            </a:extLst>
          </p:cNvPr>
          <p:cNvPicPr>
            <a:picLocks noChangeAspect="1"/>
          </p:cNvPicPr>
          <p:nvPr/>
        </p:nvPicPr>
        <p:blipFill>
          <a:blip r:embed="rId5"/>
          <a:srcRect t="371" b="371"/>
          <a:stretch/>
        </p:blipFill>
        <p:spPr>
          <a:xfrm>
            <a:off x="4758226" y="1064942"/>
            <a:ext cx="2727180" cy="4616605"/>
          </a:xfrm>
          <a:prstGeom prst="rect">
            <a:avLst/>
          </a:prstGeom>
        </p:spPr>
      </p:pic>
      <p:pic>
        <p:nvPicPr>
          <p:cNvPr id="7" name="Picture 6">
            <a:extLst>
              <a:ext uri="{FF2B5EF4-FFF2-40B4-BE49-F238E27FC236}">
                <a16:creationId xmlns:a16="http://schemas.microsoft.com/office/drawing/2014/main" id="{86D9E214-611D-9045-AAEB-B0FB17C9E2CC}"/>
              </a:ext>
            </a:extLst>
          </p:cNvPr>
          <p:cNvPicPr>
            <a:picLocks noChangeAspect="1"/>
          </p:cNvPicPr>
          <p:nvPr/>
        </p:nvPicPr>
        <p:blipFill>
          <a:blip r:embed="rId6"/>
          <a:srcRect t="371" b="371"/>
          <a:stretch/>
        </p:blipFill>
        <p:spPr>
          <a:xfrm>
            <a:off x="6945134" y="1064941"/>
            <a:ext cx="2728477" cy="4618800"/>
          </a:xfrm>
          <a:prstGeom prst="rect">
            <a:avLst/>
          </a:prstGeom>
        </p:spPr>
      </p:pic>
      <p:pic>
        <p:nvPicPr>
          <p:cNvPr id="8" name="Picture 7">
            <a:extLst>
              <a:ext uri="{FF2B5EF4-FFF2-40B4-BE49-F238E27FC236}">
                <a16:creationId xmlns:a16="http://schemas.microsoft.com/office/drawing/2014/main" id="{7C831DD2-5BAE-D94D-A45B-40ECC25054B4}"/>
              </a:ext>
            </a:extLst>
          </p:cNvPr>
          <p:cNvPicPr>
            <a:picLocks noChangeAspect="1"/>
          </p:cNvPicPr>
          <p:nvPr/>
        </p:nvPicPr>
        <p:blipFill>
          <a:blip r:embed="rId7"/>
          <a:srcRect t="371" b="371"/>
          <a:stretch/>
        </p:blipFill>
        <p:spPr>
          <a:xfrm>
            <a:off x="9157189" y="1062747"/>
            <a:ext cx="2728477" cy="4618800"/>
          </a:xfrm>
          <a:prstGeom prst="rect">
            <a:avLst/>
          </a:prstGeom>
        </p:spPr>
      </p:pic>
    </p:spTree>
    <p:extLst>
      <p:ext uri="{BB962C8B-B14F-4D97-AF65-F5344CB8AC3E}">
        <p14:creationId xmlns:p14="http://schemas.microsoft.com/office/powerpoint/2010/main" val="49053338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9337</TotalTime>
  <Words>542</Words>
  <Application>Microsoft Office PowerPoint</Application>
  <PresentationFormat>Laajakuva</PresentationFormat>
  <Paragraphs>86</Paragraphs>
  <Slides>26</Slides>
  <Notes>22</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26</vt:i4>
      </vt:variant>
    </vt:vector>
  </HeadingPairs>
  <TitlesOfParts>
    <vt:vector size="32" baseType="lpstr">
      <vt:lpstr>Arial</vt:lpstr>
      <vt:lpstr>Bord Bia Sans</vt:lpstr>
      <vt:lpstr>Calibri</vt:lpstr>
      <vt:lpstr>Calibri Light</vt:lpstr>
      <vt:lpstr>System Font Regular</vt:lpstr>
      <vt:lpstr>Office Theme</vt:lpstr>
      <vt:lpstr>PowerPoint-esitys</vt:lpstr>
      <vt:lpstr>From the Beginning…</vt:lpstr>
      <vt:lpstr>PowerPoint-esitys</vt:lpstr>
      <vt:lpstr>And so  27 years ago… </vt:lpstr>
      <vt:lpstr>PowerPoint-esitys</vt:lpstr>
      <vt:lpstr>PowerPoint-esitys</vt:lpstr>
      <vt:lpstr>PowerPoint-esitys</vt:lpstr>
      <vt:lpstr>PowerPoint-esitys</vt:lpstr>
      <vt:lpstr>PowerPoint-esitys</vt:lpstr>
      <vt:lpstr>PowerPoint-esitys</vt:lpstr>
      <vt:lpstr>Value of Irish Food and Drink Export</vt:lpstr>
      <vt:lpstr>Destinations for Irish Food and Drink Export 2020</vt:lpstr>
      <vt:lpstr>PowerPoint-esitys</vt:lpstr>
      <vt:lpstr>PowerPoint-esitys</vt:lpstr>
      <vt:lpstr>PowerPoint-esitys</vt:lpstr>
      <vt:lpstr>PowerPoint-esitys</vt:lpstr>
      <vt:lpstr>PowerPoint-esitys</vt:lpstr>
      <vt:lpstr>PowerPoint-esitys</vt:lpstr>
      <vt:lpstr>Customer Requirements </vt:lpstr>
      <vt:lpstr>PowerPoint-esitys</vt:lpstr>
      <vt:lpstr>PowerPoint-esitys</vt:lpstr>
      <vt:lpstr>We have come a long way</vt:lpstr>
      <vt:lpstr>PowerPoint-esitys</vt:lpstr>
      <vt:lpstr>PowerPoint-esitys</vt:lpstr>
      <vt:lpstr>PowerPoint-esitys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Rocky Grennell</dc:creator>
  <cp:lastModifiedBy>Stormbom Kaija</cp:lastModifiedBy>
  <cp:revision>347</cp:revision>
  <dcterms:created xsi:type="dcterms:W3CDTF">2020-03-03T11:01:40Z</dcterms:created>
  <dcterms:modified xsi:type="dcterms:W3CDTF">2021-05-10T07:14:42Z</dcterms:modified>
</cp:coreProperties>
</file>