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1.xml" ContentType="application/vnd.openxmlformats-officedocument.presentationml.tag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88" r:id="rId5"/>
    <p:sldId id="1258" r:id="rId6"/>
    <p:sldId id="282" r:id="rId7"/>
    <p:sldId id="2145704798" r:id="rId8"/>
    <p:sldId id="701" r:id="rId9"/>
    <p:sldId id="2145704803" r:id="rId10"/>
    <p:sldId id="1259" r:id="rId11"/>
    <p:sldId id="2145704809" r:id="rId12"/>
    <p:sldId id="2145704816" r:id="rId13"/>
    <p:sldId id="3073" r:id="rId14"/>
    <p:sldId id="2145704811" r:id="rId15"/>
    <p:sldId id="2145704810" r:id="rId16"/>
    <p:sldId id="2145704812" r:id="rId17"/>
    <p:sldId id="3074" r:id="rId18"/>
    <p:sldId id="2145704814" r:id="rId19"/>
    <p:sldId id="3075" r:id="rId20"/>
    <p:sldId id="2145704815" r:id="rId21"/>
    <p:sldId id="2145704813" r:id="rId22"/>
    <p:sldId id="413" r:id="rId23"/>
    <p:sldId id="418" r:id="rId2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kkariniemi Mari" initials="LM" lastIdx="2" clrIdx="0">
    <p:extLst>
      <p:ext uri="{19B8F6BF-5375-455C-9EA6-DF929625EA0E}">
        <p15:presenceInfo xmlns:p15="http://schemas.microsoft.com/office/powerpoint/2012/main" userId="S::mari.lukkariniemi@mtk.fi::917dd8db-02db-4d22-97fe-5fd82bb38a1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D4B"/>
    <a:srgbClr val="009D16"/>
    <a:srgbClr val="009999"/>
    <a:srgbClr val="7FBB00"/>
    <a:srgbClr val="FCD016"/>
    <a:srgbClr val="00A7D1"/>
    <a:srgbClr val="00A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79AAA6-EE67-4C23-B7E1-DD076F4BC434}" v="78" dt="2021-08-26T07:07:26.852"/>
    <p1510:client id="{AC020635-633C-45C7-821D-F64F9D868A36}" v="31" dt="2021-08-18T10:46:20.958"/>
  </p1510:revLst>
</p1510:revInfo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Vaalea tyyli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ama Saara" userId="S::saara.patama@mtk.fi::db5b7b1f-bc40-4eff-ac39-4c28f47f79ee" providerId="AD" clId="Web-{C3E4E264-D76A-48DB-8FB8-BFFBC9174198}"/>
    <pc:docChg chg="modSld">
      <pc:chgData name="Patama Saara" userId="S::saara.patama@mtk.fi::db5b7b1f-bc40-4eff-ac39-4c28f47f79ee" providerId="AD" clId="Web-{C3E4E264-D76A-48DB-8FB8-BFFBC9174198}" dt="2021-03-12T15:01:50.281" v="159" actId="14100"/>
      <pc:docMkLst>
        <pc:docMk/>
      </pc:docMkLst>
      <pc:sldChg chg="modSp">
        <pc:chgData name="Patama Saara" userId="S::saara.patama@mtk.fi::db5b7b1f-bc40-4eff-ac39-4c28f47f79ee" providerId="AD" clId="Web-{C3E4E264-D76A-48DB-8FB8-BFFBC9174198}" dt="2021-03-12T15:01:50.281" v="159" actId="14100"/>
        <pc:sldMkLst>
          <pc:docMk/>
          <pc:sldMk cId="985737506" sldId="301"/>
        </pc:sldMkLst>
        <pc:spChg chg="mod">
          <ac:chgData name="Patama Saara" userId="S::saara.patama@mtk.fi::db5b7b1f-bc40-4eff-ac39-4c28f47f79ee" providerId="AD" clId="Web-{C3E4E264-D76A-48DB-8FB8-BFFBC9174198}" dt="2021-03-12T15:01:50.281" v="159" actId="14100"/>
          <ac:spMkLst>
            <pc:docMk/>
            <pc:sldMk cId="985737506" sldId="301"/>
            <ac:spMk id="3" creationId="{A7806392-5F1A-42F5-8AFA-9B736263DEEA}"/>
          </ac:spMkLst>
        </pc:spChg>
      </pc:sldChg>
    </pc:docChg>
  </pc:docChgLst>
  <pc:docChgLst>
    <pc:chgData name="Patama Saara" userId="db5b7b1f-bc40-4eff-ac39-4c28f47f79ee" providerId="ADAL" clId="{A198D067-F53C-4929-9572-8EF602B17164}"/>
    <pc:docChg chg="custSel addSld delSld modSld sldOrd">
      <pc:chgData name="Patama Saara" userId="db5b7b1f-bc40-4eff-ac39-4c28f47f79ee" providerId="ADAL" clId="{A198D067-F53C-4929-9572-8EF602B17164}" dt="2020-12-09T12:02:11.367" v="230" actId="1076"/>
      <pc:docMkLst>
        <pc:docMk/>
      </pc:docMkLst>
      <pc:sldChg chg="delSp modSp add ord">
        <pc:chgData name="Patama Saara" userId="db5b7b1f-bc40-4eff-ac39-4c28f47f79ee" providerId="ADAL" clId="{A198D067-F53C-4929-9572-8EF602B17164}" dt="2020-12-09T11:57:58.188" v="133" actId="20577"/>
        <pc:sldMkLst>
          <pc:docMk/>
          <pc:sldMk cId="112524245" sldId="279"/>
        </pc:sldMkLst>
        <pc:spChg chg="del mod">
          <ac:chgData name="Patama Saara" userId="db5b7b1f-bc40-4eff-ac39-4c28f47f79ee" providerId="ADAL" clId="{A198D067-F53C-4929-9572-8EF602B17164}" dt="2020-12-09T11:51:52.766" v="10" actId="478"/>
          <ac:spMkLst>
            <pc:docMk/>
            <pc:sldMk cId="112524245" sldId="279"/>
            <ac:spMk id="2" creationId="{F7887239-CADD-4B24-9271-FC4943F595CC}"/>
          </ac:spMkLst>
        </pc:spChg>
        <pc:spChg chg="mod">
          <ac:chgData name="Patama Saara" userId="db5b7b1f-bc40-4eff-ac39-4c28f47f79ee" providerId="ADAL" clId="{A198D067-F53C-4929-9572-8EF602B17164}" dt="2020-12-09T11:57:58.188" v="133" actId="20577"/>
          <ac:spMkLst>
            <pc:docMk/>
            <pc:sldMk cId="112524245" sldId="279"/>
            <ac:spMk id="3" creationId="{13364A23-AC38-47BB-A462-46A37C11B41D}"/>
          </ac:spMkLst>
        </pc:spChg>
      </pc:sldChg>
      <pc:sldChg chg="add del">
        <pc:chgData name="Patama Saara" userId="db5b7b1f-bc40-4eff-ac39-4c28f47f79ee" providerId="ADAL" clId="{A198D067-F53C-4929-9572-8EF602B17164}" dt="2020-12-09T11:51:12.962" v="1"/>
        <pc:sldMkLst>
          <pc:docMk/>
          <pc:sldMk cId="3537351544" sldId="279"/>
        </pc:sldMkLst>
      </pc:sldChg>
      <pc:sldChg chg="modSp add">
        <pc:chgData name="Patama Saara" userId="db5b7b1f-bc40-4eff-ac39-4c28f47f79ee" providerId="ADAL" clId="{A198D067-F53C-4929-9572-8EF602B17164}" dt="2020-12-09T11:54:46.046" v="98" actId="20577"/>
        <pc:sldMkLst>
          <pc:docMk/>
          <pc:sldMk cId="3332954392" sldId="280"/>
        </pc:sldMkLst>
        <pc:spChg chg="mod">
          <ac:chgData name="Patama Saara" userId="db5b7b1f-bc40-4eff-ac39-4c28f47f79ee" providerId="ADAL" clId="{A198D067-F53C-4929-9572-8EF602B17164}" dt="2020-12-09T11:54:46.046" v="98" actId="20577"/>
          <ac:spMkLst>
            <pc:docMk/>
            <pc:sldMk cId="3332954392" sldId="280"/>
            <ac:spMk id="2" creationId="{16AF8314-CF7F-41D0-8374-AAA9F58A300B}"/>
          </ac:spMkLst>
        </pc:spChg>
        <pc:spChg chg="mod">
          <ac:chgData name="Patama Saara" userId="db5b7b1f-bc40-4eff-ac39-4c28f47f79ee" providerId="ADAL" clId="{A198D067-F53C-4929-9572-8EF602B17164}" dt="2020-12-09T11:54:39.440" v="83" actId="27636"/>
          <ac:spMkLst>
            <pc:docMk/>
            <pc:sldMk cId="3332954392" sldId="280"/>
            <ac:spMk id="3" creationId="{E73494DE-A196-45B8-BFC4-78A73C24F902}"/>
          </ac:spMkLst>
        </pc:spChg>
      </pc:sldChg>
      <pc:sldChg chg="modSp add ord setBg">
        <pc:chgData name="Patama Saara" userId="db5b7b1f-bc40-4eff-ac39-4c28f47f79ee" providerId="ADAL" clId="{A198D067-F53C-4929-9572-8EF602B17164}" dt="2020-12-09T12:00:26.420" v="187" actId="1076"/>
        <pc:sldMkLst>
          <pc:docMk/>
          <pc:sldMk cId="4042590408" sldId="281"/>
        </pc:sldMkLst>
        <pc:spChg chg="mod">
          <ac:chgData name="Patama Saara" userId="db5b7b1f-bc40-4eff-ac39-4c28f47f79ee" providerId="ADAL" clId="{A198D067-F53C-4929-9572-8EF602B17164}" dt="2020-12-09T12:00:26.420" v="187" actId="1076"/>
          <ac:spMkLst>
            <pc:docMk/>
            <pc:sldMk cId="4042590408" sldId="281"/>
            <ac:spMk id="2" creationId="{BED283E9-64FE-4A08-9849-F7E38C47BF88}"/>
          </ac:spMkLst>
        </pc:spChg>
        <pc:spChg chg="mod">
          <ac:chgData name="Patama Saara" userId="db5b7b1f-bc40-4eff-ac39-4c28f47f79ee" providerId="ADAL" clId="{A198D067-F53C-4929-9572-8EF602B17164}" dt="2020-12-09T12:00:19.463" v="186" actId="1076"/>
          <ac:spMkLst>
            <pc:docMk/>
            <pc:sldMk cId="4042590408" sldId="281"/>
            <ac:spMk id="5" creationId="{24D10A6D-BC8A-4E9D-B8E2-CA67BD97100D}"/>
          </ac:spMkLst>
        </pc:spChg>
      </pc:sldChg>
      <pc:sldChg chg="add del">
        <pc:chgData name="Patama Saara" userId="db5b7b1f-bc40-4eff-ac39-4c28f47f79ee" providerId="ADAL" clId="{A198D067-F53C-4929-9572-8EF602B17164}" dt="2020-12-09T12:00:37.064" v="189" actId="2696"/>
        <pc:sldMkLst>
          <pc:docMk/>
          <pc:sldMk cId="2068853496" sldId="282"/>
        </pc:sldMkLst>
      </pc:sldChg>
      <pc:sldChg chg="addSp delSp modSp add">
        <pc:chgData name="Patama Saara" userId="db5b7b1f-bc40-4eff-ac39-4c28f47f79ee" providerId="ADAL" clId="{A198D067-F53C-4929-9572-8EF602B17164}" dt="2020-12-09T12:02:11.367" v="230" actId="1076"/>
        <pc:sldMkLst>
          <pc:docMk/>
          <pc:sldMk cId="3881293350" sldId="282"/>
        </pc:sldMkLst>
        <pc:spChg chg="mod">
          <ac:chgData name="Patama Saara" userId="db5b7b1f-bc40-4eff-ac39-4c28f47f79ee" providerId="ADAL" clId="{A198D067-F53C-4929-9572-8EF602B17164}" dt="2020-12-09T12:02:02.086" v="228" actId="207"/>
          <ac:spMkLst>
            <pc:docMk/>
            <pc:sldMk cId="3881293350" sldId="282"/>
            <ac:spMk id="2" creationId="{A46E9664-04DE-4A77-907F-5C15E79B34D7}"/>
          </ac:spMkLst>
        </pc:spChg>
        <pc:spChg chg="del">
          <ac:chgData name="Patama Saara" userId="db5b7b1f-bc40-4eff-ac39-4c28f47f79ee" providerId="ADAL" clId="{A198D067-F53C-4929-9572-8EF602B17164}" dt="2020-12-09T12:01:06.685" v="191" actId="931"/>
          <ac:spMkLst>
            <pc:docMk/>
            <pc:sldMk cId="3881293350" sldId="282"/>
            <ac:spMk id="5" creationId="{ABF675A0-6D78-4538-8A58-B53B4E9B8300}"/>
          </ac:spMkLst>
        </pc:spChg>
        <pc:picChg chg="add mod">
          <ac:chgData name="Patama Saara" userId="db5b7b1f-bc40-4eff-ac39-4c28f47f79ee" providerId="ADAL" clId="{A198D067-F53C-4929-9572-8EF602B17164}" dt="2020-12-09T12:02:11.367" v="230" actId="1076"/>
          <ac:picMkLst>
            <pc:docMk/>
            <pc:sldMk cId="3881293350" sldId="282"/>
            <ac:picMk id="7" creationId="{F36E79ED-50BC-4323-A7F3-494DE529DFB6}"/>
          </ac:picMkLst>
        </pc:picChg>
      </pc:sldChg>
    </pc:docChg>
  </pc:docChgLst>
  <pc:docChgLst>
    <pc:chgData name="Patama Saara" userId="S::saara.patama@mtk.fi::db5b7b1f-bc40-4eff-ac39-4c28f47f79ee" providerId="AD" clId="Web-{C8C11DDC-3414-4709-AD42-94787CEB60C6}"/>
    <pc:docChg chg="modSld">
      <pc:chgData name="Patama Saara" userId="S::saara.patama@mtk.fi::db5b7b1f-bc40-4eff-ac39-4c28f47f79ee" providerId="AD" clId="Web-{C8C11DDC-3414-4709-AD42-94787CEB60C6}" dt="2021-03-09T06:51:10.163" v="2" actId="20577"/>
      <pc:docMkLst>
        <pc:docMk/>
      </pc:docMkLst>
      <pc:sldChg chg="modSp">
        <pc:chgData name="Patama Saara" userId="S::saara.patama@mtk.fi::db5b7b1f-bc40-4eff-ac39-4c28f47f79ee" providerId="AD" clId="Web-{C8C11DDC-3414-4709-AD42-94787CEB60C6}" dt="2021-03-09T06:51:10.163" v="2" actId="20577"/>
        <pc:sldMkLst>
          <pc:docMk/>
          <pc:sldMk cId="3940391760" sldId="282"/>
        </pc:sldMkLst>
        <pc:spChg chg="mod">
          <ac:chgData name="Patama Saara" userId="S::saara.patama@mtk.fi::db5b7b1f-bc40-4eff-ac39-4c28f47f79ee" providerId="AD" clId="Web-{C8C11DDC-3414-4709-AD42-94787CEB60C6}" dt="2021-03-09T06:51:10.163" v="2" actId="20577"/>
          <ac:spMkLst>
            <pc:docMk/>
            <pc:sldMk cId="3940391760" sldId="282"/>
            <ac:spMk id="3" creationId="{EA660015-DB12-462B-8049-46E8A9CB6C35}"/>
          </ac:spMkLst>
        </pc:spChg>
      </pc:sldChg>
    </pc:docChg>
  </pc:docChgLst>
  <pc:docChgLst>
    <pc:chgData name="Lukkariniemi Mari" userId="S::mari.lukkariniemi@mtk.fi::917dd8db-02db-4d22-97fe-5fd82bb38a10" providerId="AD" clId="Web-{A767EE21-007F-4E73-9D42-AF072628AFE3}"/>
    <pc:docChg chg="modSld">
      <pc:chgData name="Lukkariniemi Mari" userId="S::mari.lukkariniemi@mtk.fi::917dd8db-02db-4d22-97fe-5fd82bb38a10" providerId="AD" clId="Web-{A767EE21-007F-4E73-9D42-AF072628AFE3}" dt="2021-01-18T12:31:56.037" v="3" actId="20577"/>
      <pc:docMkLst>
        <pc:docMk/>
      </pc:docMkLst>
      <pc:sldChg chg="modSp">
        <pc:chgData name="Lukkariniemi Mari" userId="S::mari.lukkariniemi@mtk.fi::917dd8db-02db-4d22-97fe-5fd82bb38a10" providerId="AD" clId="Web-{A767EE21-007F-4E73-9D42-AF072628AFE3}" dt="2021-01-18T12:31:56.037" v="3" actId="20577"/>
        <pc:sldMkLst>
          <pc:docMk/>
          <pc:sldMk cId="3940391760" sldId="282"/>
        </pc:sldMkLst>
        <pc:spChg chg="mod">
          <ac:chgData name="Lukkariniemi Mari" userId="S::mari.lukkariniemi@mtk.fi::917dd8db-02db-4d22-97fe-5fd82bb38a10" providerId="AD" clId="Web-{A767EE21-007F-4E73-9D42-AF072628AFE3}" dt="2021-01-18T12:31:56.037" v="3" actId="20577"/>
          <ac:spMkLst>
            <pc:docMk/>
            <pc:sldMk cId="3940391760" sldId="282"/>
            <ac:spMk id="3" creationId="{EA660015-DB12-462B-8049-46E8A9CB6C35}"/>
          </ac:spMkLst>
        </pc:spChg>
      </pc:sldChg>
    </pc:docChg>
  </pc:docChgLst>
  <pc:docChgLst>
    <pc:chgData name="Hartikainen Klaus" userId="S::klaus.hartikainen@mtk.fi::e55074ae-8e8d-4394-a987-457ae9c40734" providerId="AD" clId="Web-{8F79AAA6-EE67-4C23-B7E1-DD076F4BC434}"/>
    <pc:docChg chg="modSld">
      <pc:chgData name="Hartikainen Klaus" userId="S::klaus.hartikainen@mtk.fi::e55074ae-8e8d-4394-a987-457ae9c40734" providerId="AD" clId="Web-{8F79AAA6-EE67-4C23-B7E1-DD076F4BC434}" dt="2021-08-26T07:07:25.946" v="33" actId="20577"/>
      <pc:docMkLst>
        <pc:docMk/>
      </pc:docMkLst>
      <pc:sldChg chg="modSp">
        <pc:chgData name="Hartikainen Klaus" userId="S::klaus.hartikainen@mtk.fi::e55074ae-8e8d-4394-a987-457ae9c40734" providerId="AD" clId="Web-{8F79AAA6-EE67-4C23-B7E1-DD076F4BC434}" dt="2021-08-26T07:07:25.946" v="33" actId="20577"/>
        <pc:sldMkLst>
          <pc:docMk/>
          <pc:sldMk cId="352735883" sldId="288"/>
        </pc:sldMkLst>
        <pc:spChg chg="mod">
          <ac:chgData name="Hartikainen Klaus" userId="S::klaus.hartikainen@mtk.fi::e55074ae-8e8d-4394-a987-457ae9c40734" providerId="AD" clId="Web-{8F79AAA6-EE67-4C23-B7E1-DD076F4BC434}" dt="2021-08-26T07:06:46.430" v="19" actId="20577"/>
          <ac:spMkLst>
            <pc:docMk/>
            <pc:sldMk cId="352735883" sldId="288"/>
            <ac:spMk id="2" creationId="{33ED8046-5172-451E-A3C2-DBC070C92E5F}"/>
          </ac:spMkLst>
        </pc:spChg>
        <pc:spChg chg="mod">
          <ac:chgData name="Hartikainen Klaus" userId="S::klaus.hartikainen@mtk.fi::e55074ae-8e8d-4394-a987-457ae9c40734" providerId="AD" clId="Web-{8F79AAA6-EE67-4C23-B7E1-DD076F4BC434}" dt="2021-08-26T07:07:25.946" v="33" actId="20577"/>
          <ac:spMkLst>
            <pc:docMk/>
            <pc:sldMk cId="352735883" sldId="288"/>
            <ac:spMk id="3" creationId="{639BCEF8-842A-458B-A01B-F452D353A8A2}"/>
          </ac:spMkLst>
        </pc:spChg>
      </pc:sldChg>
    </pc:docChg>
  </pc:docChgLst>
  <pc:docChgLst>
    <pc:chgData name="Lukkariniemi Mari" userId="917dd8db-02db-4d22-97fe-5fd82bb38a10" providerId="ADAL" clId="{5EF966F8-AB4A-494E-ABEA-2891C0806346}"/>
    <pc:docChg chg="custSel modSld">
      <pc:chgData name="Lukkariniemi Mari" userId="917dd8db-02db-4d22-97fe-5fd82bb38a10" providerId="ADAL" clId="{5EF966F8-AB4A-494E-ABEA-2891C0806346}" dt="2020-11-06T13:15:10.684" v="768" actId="207"/>
      <pc:docMkLst>
        <pc:docMk/>
      </pc:docMkLst>
      <pc:sldChg chg="modSp">
        <pc:chgData name="Lukkariniemi Mari" userId="917dd8db-02db-4d22-97fe-5fd82bb38a10" providerId="ADAL" clId="{5EF966F8-AB4A-494E-ABEA-2891C0806346}" dt="2020-11-06T13:15:10.684" v="768" actId="207"/>
        <pc:sldMkLst>
          <pc:docMk/>
          <pc:sldMk cId="274290913" sldId="270"/>
        </pc:sldMkLst>
        <pc:spChg chg="mod">
          <ac:chgData name="Lukkariniemi Mari" userId="917dd8db-02db-4d22-97fe-5fd82bb38a10" providerId="ADAL" clId="{5EF966F8-AB4A-494E-ABEA-2891C0806346}" dt="2020-11-06T13:15:10.684" v="768" actId="207"/>
          <ac:spMkLst>
            <pc:docMk/>
            <pc:sldMk cId="274290913" sldId="270"/>
            <ac:spMk id="3" creationId="{65775E2E-13F2-4885-A319-AA0BFD9E7402}"/>
          </ac:spMkLst>
        </pc:spChg>
      </pc:sldChg>
      <pc:sldChg chg="modSp">
        <pc:chgData name="Lukkariniemi Mari" userId="917dd8db-02db-4d22-97fe-5fd82bb38a10" providerId="ADAL" clId="{5EF966F8-AB4A-494E-ABEA-2891C0806346}" dt="2020-11-06T13:01:17.259" v="363" actId="20577"/>
        <pc:sldMkLst>
          <pc:docMk/>
          <pc:sldMk cId="2778648344" sldId="271"/>
        </pc:sldMkLst>
        <pc:spChg chg="mod">
          <ac:chgData name="Lukkariniemi Mari" userId="917dd8db-02db-4d22-97fe-5fd82bb38a10" providerId="ADAL" clId="{5EF966F8-AB4A-494E-ABEA-2891C0806346}" dt="2020-11-06T13:01:17.259" v="363" actId="20577"/>
          <ac:spMkLst>
            <pc:docMk/>
            <pc:sldMk cId="2778648344" sldId="271"/>
            <ac:spMk id="3" creationId="{6C8C8F65-1C94-4811-B78B-DFEE24825FD5}"/>
          </ac:spMkLst>
        </pc:spChg>
      </pc:sldChg>
      <pc:sldChg chg="modSp">
        <pc:chgData name="Lukkariniemi Mari" userId="917dd8db-02db-4d22-97fe-5fd82bb38a10" providerId="ADAL" clId="{5EF966F8-AB4A-494E-ABEA-2891C0806346}" dt="2020-11-06T13:08:58.441" v="539" actId="207"/>
        <pc:sldMkLst>
          <pc:docMk/>
          <pc:sldMk cId="1130130809" sldId="272"/>
        </pc:sldMkLst>
        <pc:spChg chg="mod">
          <ac:chgData name="Lukkariniemi Mari" userId="917dd8db-02db-4d22-97fe-5fd82bb38a10" providerId="ADAL" clId="{5EF966F8-AB4A-494E-ABEA-2891C0806346}" dt="2020-11-06T13:08:58.441" v="539" actId="207"/>
          <ac:spMkLst>
            <pc:docMk/>
            <pc:sldMk cId="1130130809" sldId="272"/>
            <ac:spMk id="3" creationId="{69423125-D578-4483-AD37-EF1F1BD5AC18}"/>
          </ac:spMkLst>
        </pc:spChg>
      </pc:sldChg>
    </pc:docChg>
  </pc:docChgLst>
  <pc:docChgLst>
    <pc:chgData name="Lukkariniemi Mari" userId="917dd8db-02db-4d22-97fe-5fd82bb38a10" providerId="ADAL" clId="{959D1FB9-DE59-435A-BE17-36E7183056BD}"/>
    <pc:docChg chg="undo custSel addSld delSld modSld sldOrd">
      <pc:chgData name="Lukkariniemi Mari" userId="917dd8db-02db-4d22-97fe-5fd82bb38a10" providerId="ADAL" clId="{959D1FB9-DE59-435A-BE17-36E7183056BD}" dt="2021-01-25T12:05:28.746" v="2315" actId="20577"/>
      <pc:docMkLst>
        <pc:docMk/>
      </pc:docMkLst>
      <pc:sldChg chg="del">
        <pc:chgData name="Lukkariniemi Mari" userId="917dd8db-02db-4d22-97fe-5fd82bb38a10" providerId="ADAL" clId="{959D1FB9-DE59-435A-BE17-36E7183056BD}" dt="2021-01-18T12:27:24.718" v="11" actId="2696"/>
        <pc:sldMkLst>
          <pc:docMk/>
          <pc:sldMk cId="3851935512" sldId="256"/>
        </pc:sldMkLst>
      </pc:sldChg>
      <pc:sldChg chg="del">
        <pc:chgData name="Lukkariniemi Mari" userId="917dd8db-02db-4d22-97fe-5fd82bb38a10" providerId="ADAL" clId="{959D1FB9-DE59-435A-BE17-36E7183056BD}" dt="2021-01-18T12:27:27.242" v="20" actId="2696"/>
        <pc:sldMkLst>
          <pc:docMk/>
          <pc:sldMk cId="2617273888" sldId="265"/>
        </pc:sldMkLst>
      </pc:sldChg>
      <pc:sldChg chg="del">
        <pc:chgData name="Lukkariniemi Mari" userId="917dd8db-02db-4d22-97fe-5fd82bb38a10" providerId="ADAL" clId="{959D1FB9-DE59-435A-BE17-36E7183056BD}" dt="2021-01-18T12:27:28.319" v="22" actId="2696"/>
        <pc:sldMkLst>
          <pc:docMk/>
          <pc:sldMk cId="164711482" sldId="267"/>
        </pc:sldMkLst>
      </pc:sldChg>
      <pc:sldChg chg="del">
        <pc:chgData name="Lukkariniemi Mari" userId="917dd8db-02db-4d22-97fe-5fd82bb38a10" providerId="ADAL" clId="{959D1FB9-DE59-435A-BE17-36E7183056BD}" dt="2021-01-18T12:27:25.315" v="12" actId="2696"/>
        <pc:sldMkLst>
          <pc:docMk/>
          <pc:sldMk cId="3279317170" sldId="268"/>
        </pc:sldMkLst>
      </pc:sldChg>
      <pc:sldChg chg="del">
        <pc:chgData name="Lukkariniemi Mari" userId="917dd8db-02db-4d22-97fe-5fd82bb38a10" providerId="ADAL" clId="{959D1FB9-DE59-435A-BE17-36E7183056BD}" dt="2021-01-18T12:27:25.739" v="13" actId="2696"/>
        <pc:sldMkLst>
          <pc:docMk/>
          <pc:sldMk cId="274290913" sldId="270"/>
        </pc:sldMkLst>
      </pc:sldChg>
      <pc:sldChg chg="del">
        <pc:chgData name="Lukkariniemi Mari" userId="917dd8db-02db-4d22-97fe-5fd82bb38a10" providerId="ADAL" clId="{959D1FB9-DE59-435A-BE17-36E7183056BD}" dt="2021-01-18T12:27:26.105" v="14" actId="2696"/>
        <pc:sldMkLst>
          <pc:docMk/>
          <pc:sldMk cId="2778648344" sldId="271"/>
        </pc:sldMkLst>
      </pc:sldChg>
      <pc:sldChg chg="del">
        <pc:chgData name="Lukkariniemi Mari" userId="917dd8db-02db-4d22-97fe-5fd82bb38a10" providerId="ADAL" clId="{959D1FB9-DE59-435A-BE17-36E7183056BD}" dt="2021-01-18T12:27:26.295" v="15" actId="2696"/>
        <pc:sldMkLst>
          <pc:docMk/>
          <pc:sldMk cId="1130130809" sldId="272"/>
        </pc:sldMkLst>
      </pc:sldChg>
      <pc:sldChg chg="del">
        <pc:chgData name="Lukkariniemi Mari" userId="917dd8db-02db-4d22-97fe-5fd82bb38a10" providerId="ADAL" clId="{959D1FB9-DE59-435A-BE17-36E7183056BD}" dt="2021-01-18T12:27:26.510" v="16" actId="2696"/>
        <pc:sldMkLst>
          <pc:docMk/>
          <pc:sldMk cId="1425698318" sldId="273"/>
        </pc:sldMkLst>
      </pc:sldChg>
      <pc:sldChg chg="del">
        <pc:chgData name="Lukkariniemi Mari" userId="917dd8db-02db-4d22-97fe-5fd82bb38a10" providerId="ADAL" clId="{959D1FB9-DE59-435A-BE17-36E7183056BD}" dt="2021-01-18T12:27:26.710" v="17" actId="2696"/>
        <pc:sldMkLst>
          <pc:docMk/>
          <pc:sldMk cId="1928754408" sldId="274"/>
        </pc:sldMkLst>
      </pc:sldChg>
      <pc:sldChg chg="del">
        <pc:chgData name="Lukkariniemi Mari" userId="917dd8db-02db-4d22-97fe-5fd82bb38a10" providerId="ADAL" clId="{959D1FB9-DE59-435A-BE17-36E7183056BD}" dt="2021-01-18T12:27:27.060" v="19" actId="2696"/>
        <pc:sldMkLst>
          <pc:docMk/>
          <pc:sldMk cId="3602727486" sldId="275"/>
        </pc:sldMkLst>
      </pc:sldChg>
      <pc:sldChg chg="del">
        <pc:chgData name="Lukkariniemi Mari" userId="917dd8db-02db-4d22-97fe-5fd82bb38a10" providerId="ADAL" clId="{959D1FB9-DE59-435A-BE17-36E7183056BD}" dt="2021-01-18T12:27:27.443" v="21" actId="2696"/>
        <pc:sldMkLst>
          <pc:docMk/>
          <pc:sldMk cId="1951776496" sldId="277"/>
        </pc:sldMkLst>
      </pc:sldChg>
      <pc:sldChg chg="del">
        <pc:chgData name="Lukkariniemi Mari" userId="917dd8db-02db-4d22-97fe-5fd82bb38a10" providerId="ADAL" clId="{959D1FB9-DE59-435A-BE17-36E7183056BD}" dt="2021-01-18T12:27:26.913" v="18" actId="2696"/>
        <pc:sldMkLst>
          <pc:docMk/>
          <pc:sldMk cId="1397577988" sldId="278"/>
        </pc:sldMkLst>
      </pc:sldChg>
      <pc:sldChg chg="del">
        <pc:chgData name="Lukkariniemi Mari" userId="917dd8db-02db-4d22-97fe-5fd82bb38a10" providerId="ADAL" clId="{959D1FB9-DE59-435A-BE17-36E7183056BD}" dt="2021-01-18T12:27:23.066" v="9" actId="2696"/>
        <pc:sldMkLst>
          <pc:docMk/>
          <pc:sldMk cId="112524245" sldId="279"/>
        </pc:sldMkLst>
      </pc:sldChg>
      <pc:sldChg chg="del">
        <pc:chgData name="Lukkariniemi Mari" userId="917dd8db-02db-4d22-97fe-5fd82bb38a10" providerId="ADAL" clId="{959D1FB9-DE59-435A-BE17-36E7183056BD}" dt="2021-01-18T12:27:24.124" v="10" actId="2696"/>
        <pc:sldMkLst>
          <pc:docMk/>
          <pc:sldMk cId="3332954392" sldId="280"/>
        </pc:sldMkLst>
      </pc:sldChg>
      <pc:sldChg chg="modSp">
        <pc:chgData name="Lukkariniemi Mari" userId="917dd8db-02db-4d22-97fe-5fd82bb38a10" providerId="ADAL" clId="{959D1FB9-DE59-435A-BE17-36E7183056BD}" dt="2021-01-18T12:27:18.320" v="8" actId="20577"/>
        <pc:sldMkLst>
          <pc:docMk/>
          <pc:sldMk cId="4042590408" sldId="281"/>
        </pc:sldMkLst>
        <pc:spChg chg="mod">
          <ac:chgData name="Lukkariniemi Mari" userId="917dd8db-02db-4d22-97fe-5fd82bb38a10" providerId="ADAL" clId="{959D1FB9-DE59-435A-BE17-36E7183056BD}" dt="2021-01-18T12:27:18.320" v="8" actId="20577"/>
          <ac:spMkLst>
            <pc:docMk/>
            <pc:sldMk cId="4042590408" sldId="281"/>
            <ac:spMk id="5" creationId="{24D10A6D-BC8A-4E9D-B8E2-CA67BD97100D}"/>
          </ac:spMkLst>
        </pc:spChg>
      </pc:sldChg>
      <pc:sldChg chg="del">
        <pc:chgData name="Lukkariniemi Mari" userId="917dd8db-02db-4d22-97fe-5fd82bb38a10" providerId="ADAL" clId="{959D1FB9-DE59-435A-BE17-36E7183056BD}" dt="2021-01-18T12:27:29.444" v="23" actId="2696"/>
        <pc:sldMkLst>
          <pc:docMk/>
          <pc:sldMk cId="3881293350" sldId="282"/>
        </pc:sldMkLst>
      </pc:sldChg>
      <pc:sldChg chg="modSp add">
        <pc:chgData name="Lukkariniemi Mari" userId="917dd8db-02db-4d22-97fe-5fd82bb38a10" providerId="ADAL" clId="{959D1FB9-DE59-435A-BE17-36E7183056BD}" dt="2021-01-22T06:45:19.414" v="2054" actId="20577"/>
        <pc:sldMkLst>
          <pc:docMk/>
          <pc:sldMk cId="3940391760" sldId="282"/>
        </pc:sldMkLst>
        <pc:spChg chg="mod">
          <ac:chgData name="Lukkariniemi Mari" userId="917dd8db-02db-4d22-97fe-5fd82bb38a10" providerId="ADAL" clId="{959D1FB9-DE59-435A-BE17-36E7183056BD}" dt="2021-01-18T12:27:46.419" v="32" actId="20577"/>
          <ac:spMkLst>
            <pc:docMk/>
            <pc:sldMk cId="3940391760" sldId="282"/>
            <ac:spMk id="2" creationId="{1DC86B9F-D3BC-404E-9032-2997743C0305}"/>
          </ac:spMkLst>
        </pc:spChg>
        <pc:spChg chg="mod">
          <ac:chgData name="Lukkariniemi Mari" userId="917dd8db-02db-4d22-97fe-5fd82bb38a10" providerId="ADAL" clId="{959D1FB9-DE59-435A-BE17-36E7183056BD}" dt="2021-01-22T06:45:19.414" v="2054" actId="20577"/>
          <ac:spMkLst>
            <pc:docMk/>
            <pc:sldMk cId="3940391760" sldId="282"/>
            <ac:spMk id="3" creationId="{EA660015-DB12-462B-8049-46E8A9CB6C35}"/>
          </ac:spMkLst>
        </pc:spChg>
      </pc:sldChg>
      <pc:sldChg chg="modSp add">
        <pc:chgData name="Lukkariniemi Mari" userId="917dd8db-02db-4d22-97fe-5fd82bb38a10" providerId="ADAL" clId="{959D1FB9-DE59-435A-BE17-36E7183056BD}" dt="2021-01-22T06:46:19.410" v="2137" actId="20577"/>
        <pc:sldMkLst>
          <pc:docMk/>
          <pc:sldMk cId="464502097" sldId="283"/>
        </pc:sldMkLst>
        <pc:spChg chg="mod">
          <ac:chgData name="Lukkariniemi Mari" userId="917dd8db-02db-4d22-97fe-5fd82bb38a10" providerId="ADAL" clId="{959D1FB9-DE59-435A-BE17-36E7183056BD}" dt="2021-01-18T13:11:57.685" v="1169" actId="20577"/>
          <ac:spMkLst>
            <pc:docMk/>
            <pc:sldMk cId="464502097" sldId="283"/>
            <ac:spMk id="2" creationId="{AE7E2CAD-B1FA-4848-83AD-40013214D60A}"/>
          </ac:spMkLst>
        </pc:spChg>
        <pc:spChg chg="mod">
          <ac:chgData name="Lukkariniemi Mari" userId="917dd8db-02db-4d22-97fe-5fd82bb38a10" providerId="ADAL" clId="{959D1FB9-DE59-435A-BE17-36E7183056BD}" dt="2021-01-22T06:46:19.410" v="2137" actId="20577"/>
          <ac:spMkLst>
            <pc:docMk/>
            <pc:sldMk cId="464502097" sldId="283"/>
            <ac:spMk id="3" creationId="{72580E8C-C691-481F-8B20-068393D7C286}"/>
          </ac:spMkLst>
        </pc:spChg>
      </pc:sldChg>
      <pc:sldChg chg="addSp delSp modSp add">
        <pc:chgData name="Lukkariniemi Mari" userId="917dd8db-02db-4d22-97fe-5fd82bb38a10" providerId="ADAL" clId="{959D1FB9-DE59-435A-BE17-36E7183056BD}" dt="2021-01-22T12:20:07.251" v="2176" actId="207"/>
        <pc:sldMkLst>
          <pc:docMk/>
          <pc:sldMk cId="893556800" sldId="284"/>
        </pc:sldMkLst>
        <pc:spChg chg="mod">
          <ac:chgData name="Lukkariniemi Mari" userId="917dd8db-02db-4d22-97fe-5fd82bb38a10" providerId="ADAL" clId="{959D1FB9-DE59-435A-BE17-36E7183056BD}" dt="2021-01-22T12:19:47.417" v="2167" actId="20577"/>
          <ac:spMkLst>
            <pc:docMk/>
            <pc:sldMk cId="893556800" sldId="284"/>
            <ac:spMk id="2" creationId="{54FF1681-0DC9-434D-8863-D5D8BC01D060}"/>
          </ac:spMkLst>
        </pc:spChg>
        <pc:spChg chg="del">
          <ac:chgData name="Lukkariniemi Mari" userId="917dd8db-02db-4d22-97fe-5fd82bb38a10" providerId="ADAL" clId="{959D1FB9-DE59-435A-BE17-36E7183056BD}" dt="2021-01-21T13:56:07.385" v="1793" actId="478"/>
          <ac:spMkLst>
            <pc:docMk/>
            <pc:sldMk cId="893556800" sldId="284"/>
            <ac:spMk id="3" creationId="{6845F103-8A9D-4C48-9F40-CC4E981FDBDF}"/>
          </ac:spMkLst>
        </pc:spChg>
        <pc:spChg chg="mod">
          <ac:chgData name="Lukkariniemi Mari" userId="917dd8db-02db-4d22-97fe-5fd82bb38a10" providerId="ADAL" clId="{959D1FB9-DE59-435A-BE17-36E7183056BD}" dt="2021-01-22T12:20:07.251" v="2176" actId="207"/>
          <ac:spMkLst>
            <pc:docMk/>
            <pc:sldMk cId="893556800" sldId="284"/>
            <ac:spMk id="4" creationId="{B4D82BAC-12D1-48E1-A9FE-85A7F4DDCD31}"/>
          </ac:spMkLst>
        </pc:spChg>
        <pc:spChg chg="add del mod">
          <ac:chgData name="Lukkariniemi Mari" userId="917dd8db-02db-4d22-97fe-5fd82bb38a10" providerId="ADAL" clId="{959D1FB9-DE59-435A-BE17-36E7183056BD}" dt="2021-01-22T12:19:34.792" v="2155" actId="478"/>
          <ac:spMkLst>
            <pc:docMk/>
            <pc:sldMk cId="893556800" sldId="284"/>
            <ac:spMk id="7" creationId="{989C397E-EFF1-40EA-8C30-6C307B0FA3F7}"/>
          </ac:spMkLst>
        </pc:spChg>
      </pc:sldChg>
      <pc:sldChg chg="add del">
        <pc:chgData name="Lukkariniemi Mari" userId="917dd8db-02db-4d22-97fe-5fd82bb38a10" providerId="ADAL" clId="{959D1FB9-DE59-435A-BE17-36E7183056BD}" dt="2021-01-18T12:37:22.868" v="86" actId="2696"/>
        <pc:sldMkLst>
          <pc:docMk/>
          <pc:sldMk cId="2208710247" sldId="284"/>
        </pc:sldMkLst>
      </pc:sldChg>
      <pc:sldChg chg="modSp add">
        <pc:chgData name="Lukkariniemi Mari" userId="917dd8db-02db-4d22-97fe-5fd82bb38a10" providerId="ADAL" clId="{959D1FB9-DE59-435A-BE17-36E7183056BD}" dt="2021-01-22T12:42:49.013" v="2270" actId="5793"/>
        <pc:sldMkLst>
          <pc:docMk/>
          <pc:sldMk cId="2147632048" sldId="285"/>
        </pc:sldMkLst>
        <pc:spChg chg="mod">
          <ac:chgData name="Lukkariniemi Mari" userId="917dd8db-02db-4d22-97fe-5fd82bb38a10" providerId="ADAL" clId="{959D1FB9-DE59-435A-BE17-36E7183056BD}" dt="2021-01-18T13:17:04.848" v="1460" actId="20577"/>
          <ac:spMkLst>
            <pc:docMk/>
            <pc:sldMk cId="2147632048" sldId="285"/>
            <ac:spMk id="2" creationId="{D895D8F7-14FA-456A-BC2B-75C1C416E8AA}"/>
          </ac:spMkLst>
        </pc:spChg>
        <pc:spChg chg="mod">
          <ac:chgData name="Lukkariniemi Mari" userId="917dd8db-02db-4d22-97fe-5fd82bb38a10" providerId="ADAL" clId="{959D1FB9-DE59-435A-BE17-36E7183056BD}" dt="2021-01-22T12:42:49.013" v="2270" actId="5793"/>
          <ac:spMkLst>
            <pc:docMk/>
            <pc:sldMk cId="2147632048" sldId="285"/>
            <ac:spMk id="3" creationId="{6D228928-A1F9-4BD3-944F-A1E808931E3C}"/>
          </ac:spMkLst>
        </pc:spChg>
      </pc:sldChg>
      <pc:sldChg chg="modSp add">
        <pc:chgData name="Lukkariniemi Mari" userId="917dd8db-02db-4d22-97fe-5fd82bb38a10" providerId="ADAL" clId="{959D1FB9-DE59-435A-BE17-36E7183056BD}" dt="2021-01-18T13:29:30.835" v="1717" actId="20577"/>
        <pc:sldMkLst>
          <pc:docMk/>
          <pc:sldMk cId="3824252745" sldId="286"/>
        </pc:sldMkLst>
        <pc:spChg chg="mod">
          <ac:chgData name="Lukkariniemi Mari" userId="917dd8db-02db-4d22-97fe-5fd82bb38a10" providerId="ADAL" clId="{959D1FB9-DE59-435A-BE17-36E7183056BD}" dt="2021-01-18T12:50:06.047" v="602" actId="20577"/>
          <ac:spMkLst>
            <pc:docMk/>
            <pc:sldMk cId="3824252745" sldId="286"/>
            <ac:spMk id="2" creationId="{D1E6B28F-D782-4F9A-98F0-F29AA541E50B}"/>
          </ac:spMkLst>
        </pc:spChg>
        <pc:spChg chg="mod">
          <ac:chgData name="Lukkariniemi Mari" userId="917dd8db-02db-4d22-97fe-5fd82bb38a10" providerId="ADAL" clId="{959D1FB9-DE59-435A-BE17-36E7183056BD}" dt="2021-01-18T13:29:30.835" v="1717" actId="20577"/>
          <ac:spMkLst>
            <pc:docMk/>
            <pc:sldMk cId="3824252745" sldId="286"/>
            <ac:spMk id="3" creationId="{39F41A26-4563-4CF6-8D21-0F30EB41F7AB}"/>
          </ac:spMkLst>
        </pc:spChg>
      </pc:sldChg>
      <pc:sldChg chg="addSp delSp modSp add mod ord modClrScheme chgLayout">
        <pc:chgData name="Lukkariniemi Mari" userId="917dd8db-02db-4d22-97fe-5fd82bb38a10" providerId="ADAL" clId="{959D1FB9-DE59-435A-BE17-36E7183056BD}" dt="2021-01-22T06:40:27.344" v="1915" actId="1076"/>
        <pc:sldMkLst>
          <pc:docMk/>
          <pc:sldMk cId="910423526" sldId="287"/>
        </pc:sldMkLst>
        <pc:spChg chg="mod">
          <ac:chgData name="Lukkariniemi Mari" userId="917dd8db-02db-4d22-97fe-5fd82bb38a10" providerId="ADAL" clId="{959D1FB9-DE59-435A-BE17-36E7183056BD}" dt="2021-01-21T13:59:16.054" v="1826" actId="26606"/>
          <ac:spMkLst>
            <pc:docMk/>
            <pc:sldMk cId="910423526" sldId="287"/>
            <ac:spMk id="2" creationId="{A89468EE-978B-407C-8B68-0E7966CC157D}"/>
          </ac:spMkLst>
        </pc:spChg>
        <pc:spChg chg="del mod">
          <ac:chgData name="Lukkariniemi Mari" userId="917dd8db-02db-4d22-97fe-5fd82bb38a10" providerId="ADAL" clId="{959D1FB9-DE59-435A-BE17-36E7183056BD}" dt="2021-01-22T06:37:30.641" v="1905"/>
          <ac:spMkLst>
            <pc:docMk/>
            <pc:sldMk cId="910423526" sldId="287"/>
            <ac:spMk id="3" creationId="{9FD95D8F-BE19-4904-8FA7-79311C30A83E}"/>
          </ac:spMkLst>
        </pc:spChg>
        <pc:spChg chg="mod">
          <ac:chgData name="Lukkariniemi Mari" userId="917dd8db-02db-4d22-97fe-5fd82bb38a10" providerId="ADAL" clId="{959D1FB9-DE59-435A-BE17-36E7183056BD}" dt="2021-01-21T13:59:16.054" v="1826" actId="26606"/>
          <ac:spMkLst>
            <pc:docMk/>
            <pc:sldMk cId="910423526" sldId="287"/>
            <ac:spMk id="4" creationId="{36EC02E6-269F-4AE2-915D-D6C10BAA23FF}"/>
          </ac:spMkLst>
        </pc:spChg>
        <pc:spChg chg="mod">
          <ac:chgData name="Lukkariniemi Mari" userId="917dd8db-02db-4d22-97fe-5fd82bb38a10" providerId="ADAL" clId="{959D1FB9-DE59-435A-BE17-36E7183056BD}" dt="2021-01-21T13:59:16.054" v="1826" actId="26606"/>
          <ac:spMkLst>
            <pc:docMk/>
            <pc:sldMk cId="910423526" sldId="287"/>
            <ac:spMk id="5" creationId="{EAEF284D-FB28-42B1-8AF7-F22E619A7418}"/>
          </ac:spMkLst>
        </pc:spChg>
        <pc:spChg chg="add del mod">
          <ac:chgData name="Lukkariniemi Mari" userId="917dd8db-02db-4d22-97fe-5fd82bb38a10" providerId="ADAL" clId="{959D1FB9-DE59-435A-BE17-36E7183056BD}" dt="2021-01-22T06:40:18.627" v="1914" actId="478"/>
          <ac:spMkLst>
            <pc:docMk/>
            <pc:sldMk cId="910423526" sldId="287"/>
            <ac:spMk id="6" creationId="{E148BF2B-E317-458C-B94D-3527BC562A56}"/>
          </ac:spMkLst>
        </pc:spChg>
        <pc:spChg chg="add mod">
          <ac:chgData name="Lukkariniemi Mari" userId="917dd8db-02db-4d22-97fe-5fd82bb38a10" providerId="ADAL" clId="{959D1FB9-DE59-435A-BE17-36E7183056BD}" dt="2021-01-22T06:40:27.344" v="1915" actId="1076"/>
          <ac:spMkLst>
            <pc:docMk/>
            <pc:sldMk cId="910423526" sldId="287"/>
            <ac:spMk id="10" creationId="{8078028A-B6DA-40FB-ACF9-27B3C0FE2744}"/>
          </ac:spMkLst>
        </pc:spChg>
      </pc:sldChg>
      <pc:sldChg chg="delSp modSp add">
        <pc:chgData name="Lukkariniemi Mari" userId="917dd8db-02db-4d22-97fe-5fd82bb38a10" providerId="ADAL" clId="{959D1FB9-DE59-435A-BE17-36E7183056BD}" dt="2021-01-25T10:07:57.047" v="2292" actId="207"/>
        <pc:sldMkLst>
          <pc:docMk/>
          <pc:sldMk cId="4094385549" sldId="288"/>
        </pc:sldMkLst>
        <pc:spChg chg="del mod">
          <ac:chgData name="Lukkariniemi Mari" userId="917dd8db-02db-4d22-97fe-5fd82bb38a10" providerId="ADAL" clId="{959D1FB9-DE59-435A-BE17-36E7183056BD}" dt="2021-01-18T13:13:46.113" v="1244" actId="478"/>
          <ac:spMkLst>
            <pc:docMk/>
            <pc:sldMk cId="4094385549" sldId="288"/>
            <ac:spMk id="2" creationId="{FAE99FFE-A9A4-4D2C-8360-E7DC64C28F35}"/>
          </ac:spMkLst>
        </pc:spChg>
        <pc:spChg chg="mod">
          <ac:chgData name="Lukkariniemi Mari" userId="917dd8db-02db-4d22-97fe-5fd82bb38a10" providerId="ADAL" clId="{959D1FB9-DE59-435A-BE17-36E7183056BD}" dt="2021-01-25T10:07:57.047" v="2292" actId="207"/>
          <ac:spMkLst>
            <pc:docMk/>
            <pc:sldMk cId="4094385549" sldId="288"/>
            <ac:spMk id="3" creationId="{026D6A5A-F671-4D38-B5EB-BC06C7374A57}"/>
          </ac:spMkLst>
        </pc:spChg>
      </pc:sldChg>
      <pc:sldChg chg="addSp modSp add ord">
        <pc:chgData name="Lukkariniemi Mari" userId="917dd8db-02db-4d22-97fe-5fd82bb38a10" providerId="ADAL" clId="{959D1FB9-DE59-435A-BE17-36E7183056BD}" dt="2021-01-22T06:29:55.573" v="1892"/>
        <pc:sldMkLst>
          <pc:docMk/>
          <pc:sldMk cId="3415629644" sldId="289"/>
        </pc:sldMkLst>
        <pc:picChg chg="add mod modCrop">
          <ac:chgData name="Lukkariniemi Mari" userId="917dd8db-02db-4d22-97fe-5fd82bb38a10" providerId="ADAL" clId="{959D1FB9-DE59-435A-BE17-36E7183056BD}" dt="2021-01-19T08:20:46.581" v="1792" actId="14100"/>
          <ac:picMkLst>
            <pc:docMk/>
            <pc:sldMk cId="3415629644" sldId="289"/>
            <ac:picMk id="6" creationId="{FE790ED3-6DBF-4088-BC69-DE002DF0E22B}"/>
          </ac:picMkLst>
        </pc:picChg>
      </pc:sldChg>
      <pc:sldChg chg="addSp delSp modSp add">
        <pc:chgData name="Lukkariniemi Mari" userId="917dd8db-02db-4d22-97fe-5fd82bb38a10" providerId="ADAL" clId="{959D1FB9-DE59-435A-BE17-36E7183056BD}" dt="2021-01-22T12:41:16.827" v="2225" actId="20577"/>
        <pc:sldMkLst>
          <pc:docMk/>
          <pc:sldMk cId="364503546" sldId="290"/>
        </pc:sldMkLst>
        <pc:spChg chg="del">
          <ac:chgData name="Lukkariniemi Mari" userId="917dd8db-02db-4d22-97fe-5fd82bb38a10" providerId="ADAL" clId="{959D1FB9-DE59-435A-BE17-36E7183056BD}" dt="2021-01-22T06:37:33.518" v="1906"/>
          <ac:spMkLst>
            <pc:docMk/>
            <pc:sldMk cId="364503546" sldId="290"/>
            <ac:spMk id="2" creationId="{3DAA09A4-7CA8-4DBC-A4AF-9F4FEB916EB1}"/>
          </ac:spMkLst>
        </pc:spChg>
        <pc:spChg chg="mod">
          <ac:chgData name="Lukkariniemi Mari" userId="917dd8db-02db-4d22-97fe-5fd82bb38a10" providerId="ADAL" clId="{959D1FB9-DE59-435A-BE17-36E7183056BD}" dt="2021-01-22T12:41:16.827" v="2225" actId="20577"/>
          <ac:spMkLst>
            <pc:docMk/>
            <pc:sldMk cId="364503546" sldId="290"/>
            <ac:spMk id="3" creationId="{17A6A195-5266-4CFC-B6CF-6E36C5805479}"/>
          </ac:spMkLst>
        </pc:spChg>
        <pc:spChg chg="mod">
          <ac:chgData name="Lukkariniemi Mari" userId="917dd8db-02db-4d22-97fe-5fd82bb38a10" providerId="ADAL" clId="{959D1FB9-DE59-435A-BE17-36E7183056BD}" dt="2021-01-22T06:37:01.451" v="1900"/>
          <ac:spMkLst>
            <pc:docMk/>
            <pc:sldMk cId="364503546" sldId="290"/>
            <ac:spMk id="4" creationId="{31C56FB4-8613-4C9F-A11F-0045CC4CF21B}"/>
          </ac:spMkLst>
        </pc:spChg>
        <pc:spChg chg="add mod">
          <ac:chgData name="Lukkariniemi Mari" userId="917dd8db-02db-4d22-97fe-5fd82bb38a10" providerId="ADAL" clId="{959D1FB9-DE59-435A-BE17-36E7183056BD}" dt="2021-01-22T06:46:39.407" v="2138" actId="20577"/>
          <ac:spMkLst>
            <pc:docMk/>
            <pc:sldMk cId="364503546" sldId="290"/>
            <ac:spMk id="7" creationId="{27BCC35C-7020-4E29-90EC-CB7313C2EF77}"/>
          </ac:spMkLst>
        </pc:spChg>
      </pc:sldChg>
      <pc:sldChg chg="modSp add">
        <pc:chgData name="Lukkariniemi Mari" userId="917dd8db-02db-4d22-97fe-5fd82bb38a10" providerId="ADAL" clId="{959D1FB9-DE59-435A-BE17-36E7183056BD}" dt="2021-01-22T06:41:32.954" v="1931" actId="20577"/>
        <pc:sldMkLst>
          <pc:docMk/>
          <pc:sldMk cId="2285523454" sldId="291"/>
        </pc:sldMkLst>
        <pc:spChg chg="mod">
          <ac:chgData name="Lukkariniemi Mari" userId="917dd8db-02db-4d22-97fe-5fd82bb38a10" providerId="ADAL" clId="{959D1FB9-DE59-435A-BE17-36E7183056BD}" dt="2021-01-22T06:41:32.954" v="1931" actId="20577"/>
          <ac:spMkLst>
            <pc:docMk/>
            <pc:sldMk cId="2285523454" sldId="291"/>
            <ac:spMk id="2" creationId="{E327BFC8-BFEA-4002-843D-4941729D863B}"/>
          </ac:spMkLst>
        </pc:spChg>
      </pc:sldChg>
      <pc:sldChg chg="modSp add">
        <pc:chgData name="Lukkariniemi Mari" userId="917dd8db-02db-4d22-97fe-5fd82bb38a10" providerId="ADAL" clId="{959D1FB9-DE59-435A-BE17-36E7183056BD}" dt="2021-01-25T12:05:28.746" v="2315" actId="20577"/>
        <pc:sldMkLst>
          <pc:docMk/>
          <pc:sldMk cId="1866025022" sldId="292"/>
        </pc:sldMkLst>
        <pc:spChg chg="mod">
          <ac:chgData name="Lukkariniemi Mari" userId="917dd8db-02db-4d22-97fe-5fd82bb38a10" providerId="ADAL" clId="{959D1FB9-DE59-435A-BE17-36E7183056BD}" dt="2021-01-22T06:41:48.551" v="1984" actId="20577"/>
          <ac:spMkLst>
            <pc:docMk/>
            <pc:sldMk cId="1866025022" sldId="292"/>
            <ac:spMk id="2" creationId="{54DF287D-3FDF-437E-BD8E-AF736AED451F}"/>
          </ac:spMkLst>
        </pc:spChg>
        <pc:spChg chg="mod">
          <ac:chgData name="Lukkariniemi Mari" userId="917dd8db-02db-4d22-97fe-5fd82bb38a10" providerId="ADAL" clId="{959D1FB9-DE59-435A-BE17-36E7183056BD}" dt="2021-01-25T12:05:28.746" v="2315" actId="20577"/>
          <ac:spMkLst>
            <pc:docMk/>
            <pc:sldMk cId="1866025022" sldId="292"/>
            <ac:spMk id="3" creationId="{49BBBED2-653A-44B8-B832-6ED974F71736}"/>
          </ac:spMkLst>
        </pc:spChg>
      </pc:sldChg>
      <pc:sldChg chg="addSp delSp modSp add">
        <pc:chgData name="Lukkariniemi Mari" userId="917dd8db-02db-4d22-97fe-5fd82bb38a10" providerId="ADAL" clId="{959D1FB9-DE59-435A-BE17-36E7183056BD}" dt="2021-01-22T07:16:40.984" v="2147" actId="1076"/>
        <pc:sldMkLst>
          <pc:docMk/>
          <pc:sldMk cId="192126500" sldId="293"/>
        </pc:sldMkLst>
        <pc:spChg chg="del">
          <ac:chgData name="Lukkariniemi Mari" userId="917dd8db-02db-4d22-97fe-5fd82bb38a10" providerId="ADAL" clId="{959D1FB9-DE59-435A-BE17-36E7183056BD}" dt="2021-01-22T07:16:03.467" v="2140"/>
          <ac:spMkLst>
            <pc:docMk/>
            <pc:sldMk cId="192126500" sldId="293"/>
            <ac:spMk id="3" creationId="{77E3E1F5-EF54-4D95-85A9-91F7303E4CC5}"/>
          </ac:spMkLst>
        </pc:spChg>
        <pc:picChg chg="add mod modCrop">
          <ac:chgData name="Lukkariniemi Mari" userId="917dd8db-02db-4d22-97fe-5fd82bb38a10" providerId="ADAL" clId="{959D1FB9-DE59-435A-BE17-36E7183056BD}" dt="2021-01-22T07:16:40.984" v="2147" actId="1076"/>
          <ac:picMkLst>
            <pc:docMk/>
            <pc:sldMk cId="192126500" sldId="293"/>
            <ac:picMk id="6" creationId="{79ED2D01-EB25-4854-8AC8-3BBEC265212A}"/>
          </ac:picMkLst>
        </pc:picChg>
      </pc:sldChg>
      <pc:sldChg chg="addSp delSp modSp add">
        <pc:chgData name="Lukkariniemi Mari" userId="917dd8db-02db-4d22-97fe-5fd82bb38a10" providerId="ADAL" clId="{959D1FB9-DE59-435A-BE17-36E7183056BD}" dt="2021-01-22T07:17:50.623" v="2154" actId="14100"/>
        <pc:sldMkLst>
          <pc:docMk/>
          <pc:sldMk cId="307016227" sldId="294"/>
        </pc:sldMkLst>
        <pc:spChg chg="del">
          <ac:chgData name="Lukkariniemi Mari" userId="917dd8db-02db-4d22-97fe-5fd82bb38a10" providerId="ADAL" clId="{959D1FB9-DE59-435A-BE17-36E7183056BD}" dt="2021-01-22T07:17:20.316" v="2149"/>
          <ac:spMkLst>
            <pc:docMk/>
            <pc:sldMk cId="307016227" sldId="294"/>
            <ac:spMk id="3" creationId="{F6B16419-F394-4A84-947D-ABE160C720D1}"/>
          </ac:spMkLst>
        </pc:spChg>
        <pc:picChg chg="add mod modCrop">
          <ac:chgData name="Lukkariniemi Mari" userId="917dd8db-02db-4d22-97fe-5fd82bb38a10" providerId="ADAL" clId="{959D1FB9-DE59-435A-BE17-36E7183056BD}" dt="2021-01-22T07:17:50.623" v="2154" actId="14100"/>
          <ac:picMkLst>
            <pc:docMk/>
            <pc:sldMk cId="307016227" sldId="294"/>
            <ac:picMk id="6" creationId="{A34139AC-48AD-4D1F-B579-7F3358DC5FE5}"/>
          </ac:picMkLst>
        </pc:picChg>
      </pc:sldChg>
    </pc:docChg>
  </pc:docChgLst>
  <pc:docChgLst>
    <pc:chgData name="Lukkariniemi Mari" userId="917dd8db-02db-4d22-97fe-5fd82bb38a10" providerId="ADAL" clId="{85479A04-4036-443E-840F-75846839537A}"/>
    <pc:docChg chg="custSel delSld modSld">
      <pc:chgData name="Lukkariniemi Mari" userId="917dd8db-02db-4d22-97fe-5fd82bb38a10" providerId="ADAL" clId="{85479A04-4036-443E-840F-75846839537A}" dt="2021-03-31T07:29:48.435" v="2267" actId="20577"/>
      <pc:docMkLst>
        <pc:docMk/>
      </pc:docMkLst>
      <pc:sldChg chg="delSp modSp mod">
        <pc:chgData name="Lukkariniemi Mari" userId="917dd8db-02db-4d22-97fe-5fd82bb38a10" providerId="ADAL" clId="{85479A04-4036-443E-840F-75846839537A}" dt="2021-03-29T09:38:45.415" v="528" actId="1076"/>
        <pc:sldMkLst>
          <pc:docMk/>
          <pc:sldMk cId="4042590408" sldId="281"/>
        </pc:sldMkLst>
        <pc:spChg chg="mod">
          <ac:chgData name="Lukkariniemi Mari" userId="917dd8db-02db-4d22-97fe-5fd82bb38a10" providerId="ADAL" clId="{85479A04-4036-443E-840F-75846839537A}" dt="2021-03-29T09:38:45.415" v="528" actId="1076"/>
          <ac:spMkLst>
            <pc:docMk/>
            <pc:sldMk cId="4042590408" sldId="281"/>
            <ac:spMk id="2" creationId="{BED283E9-64FE-4A08-9849-F7E38C47BF88}"/>
          </ac:spMkLst>
        </pc:spChg>
        <pc:spChg chg="del mod">
          <ac:chgData name="Lukkariniemi Mari" userId="917dd8db-02db-4d22-97fe-5fd82bb38a10" providerId="ADAL" clId="{85479A04-4036-443E-840F-75846839537A}" dt="2021-03-29T09:30:57.988" v="82" actId="478"/>
          <ac:spMkLst>
            <pc:docMk/>
            <pc:sldMk cId="4042590408" sldId="281"/>
            <ac:spMk id="5" creationId="{24D10A6D-BC8A-4E9D-B8E2-CA67BD97100D}"/>
          </ac:spMkLst>
        </pc:spChg>
      </pc:sldChg>
      <pc:sldChg chg="modSp mod">
        <pc:chgData name="Lukkariniemi Mari" userId="917dd8db-02db-4d22-97fe-5fd82bb38a10" providerId="ADAL" clId="{85479A04-4036-443E-840F-75846839537A}" dt="2021-03-29T10:30:50.270" v="1644" actId="20577"/>
        <pc:sldMkLst>
          <pc:docMk/>
          <pc:sldMk cId="3940391760" sldId="282"/>
        </pc:sldMkLst>
        <pc:spChg chg="mod">
          <ac:chgData name="Lukkariniemi Mari" userId="917dd8db-02db-4d22-97fe-5fd82bb38a10" providerId="ADAL" clId="{85479A04-4036-443E-840F-75846839537A}" dt="2021-03-29T09:31:17.283" v="84" actId="6549"/>
          <ac:spMkLst>
            <pc:docMk/>
            <pc:sldMk cId="3940391760" sldId="282"/>
            <ac:spMk id="2" creationId="{1DC86B9F-D3BC-404E-9032-2997743C0305}"/>
          </ac:spMkLst>
        </pc:spChg>
        <pc:spChg chg="mod">
          <ac:chgData name="Lukkariniemi Mari" userId="917dd8db-02db-4d22-97fe-5fd82bb38a10" providerId="ADAL" clId="{85479A04-4036-443E-840F-75846839537A}" dt="2021-03-29T10:30:50.270" v="1644" actId="20577"/>
          <ac:spMkLst>
            <pc:docMk/>
            <pc:sldMk cId="3940391760" sldId="282"/>
            <ac:spMk id="3" creationId="{EA660015-DB12-462B-8049-46E8A9CB6C35}"/>
          </ac:spMkLst>
        </pc:spChg>
      </pc:sldChg>
      <pc:sldChg chg="del">
        <pc:chgData name="Lukkariniemi Mari" userId="917dd8db-02db-4d22-97fe-5fd82bb38a10" providerId="ADAL" clId="{85479A04-4036-443E-840F-75846839537A}" dt="2021-03-29T09:31:20.598" v="85" actId="47"/>
        <pc:sldMkLst>
          <pc:docMk/>
          <pc:sldMk cId="192126500" sldId="293"/>
        </pc:sldMkLst>
      </pc:sldChg>
      <pc:sldChg chg="del">
        <pc:chgData name="Lukkariniemi Mari" userId="917dd8db-02db-4d22-97fe-5fd82bb38a10" providerId="ADAL" clId="{85479A04-4036-443E-840F-75846839537A}" dt="2021-03-29T09:31:21.551" v="86" actId="47"/>
        <pc:sldMkLst>
          <pc:docMk/>
          <pc:sldMk cId="307016227" sldId="294"/>
        </pc:sldMkLst>
      </pc:sldChg>
      <pc:sldChg chg="modSp mod">
        <pc:chgData name="Lukkariniemi Mari" userId="917dd8db-02db-4d22-97fe-5fd82bb38a10" providerId="ADAL" clId="{85479A04-4036-443E-840F-75846839537A}" dt="2021-03-31T07:29:48.435" v="2267" actId="20577"/>
        <pc:sldMkLst>
          <pc:docMk/>
          <pc:sldMk cId="744139862" sldId="296"/>
        </pc:sldMkLst>
        <pc:spChg chg="mod">
          <ac:chgData name="Lukkariniemi Mari" userId="917dd8db-02db-4d22-97fe-5fd82bb38a10" providerId="ADAL" clId="{85479A04-4036-443E-840F-75846839537A}" dt="2021-03-31T07:29:48.435" v="2267" actId="20577"/>
          <ac:spMkLst>
            <pc:docMk/>
            <pc:sldMk cId="744139862" sldId="296"/>
            <ac:spMk id="3" creationId="{208D5051-8637-4CF2-A64F-154CB85697D9}"/>
          </ac:spMkLst>
        </pc:spChg>
      </pc:sldChg>
      <pc:sldChg chg="del">
        <pc:chgData name="Lukkariniemi Mari" userId="917dd8db-02db-4d22-97fe-5fd82bb38a10" providerId="ADAL" clId="{85479A04-4036-443E-840F-75846839537A}" dt="2021-03-29T09:31:02.723" v="83" actId="47"/>
        <pc:sldMkLst>
          <pc:docMk/>
          <pc:sldMk cId="3769173320" sldId="297"/>
        </pc:sldMkLst>
      </pc:sldChg>
      <pc:sldChg chg="modSp mod">
        <pc:chgData name="Lukkariniemi Mari" userId="917dd8db-02db-4d22-97fe-5fd82bb38a10" providerId="ADAL" clId="{85479A04-4036-443E-840F-75846839537A}" dt="2021-03-29T10:34:53.662" v="2258" actId="20577"/>
        <pc:sldMkLst>
          <pc:docMk/>
          <pc:sldMk cId="3022328087" sldId="298"/>
        </pc:sldMkLst>
        <pc:spChg chg="mod">
          <ac:chgData name="Lukkariniemi Mari" userId="917dd8db-02db-4d22-97fe-5fd82bb38a10" providerId="ADAL" clId="{85479A04-4036-443E-840F-75846839537A}" dt="2021-03-29T10:31:41.792" v="1645"/>
          <ac:spMkLst>
            <pc:docMk/>
            <pc:sldMk cId="3022328087" sldId="298"/>
            <ac:spMk id="2" creationId="{394E641E-1E77-465F-94AA-7184406FD7C7}"/>
          </ac:spMkLst>
        </pc:spChg>
        <pc:spChg chg="mod">
          <ac:chgData name="Lukkariniemi Mari" userId="917dd8db-02db-4d22-97fe-5fd82bb38a10" providerId="ADAL" clId="{85479A04-4036-443E-840F-75846839537A}" dt="2021-03-29T10:34:53.662" v="2258" actId="20577"/>
          <ac:spMkLst>
            <pc:docMk/>
            <pc:sldMk cId="3022328087" sldId="298"/>
            <ac:spMk id="3" creationId="{6EEA7F81-68A0-45BD-83C2-9E431591FD23}"/>
          </ac:spMkLst>
        </pc:spChg>
      </pc:sldChg>
      <pc:sldChg chg="del">
        <pc:chgData name="Lukkariniemi Mari" userId="917dd8db-02db-4d22-97fe-5fd82bb38a10" providerId="ADAL" clId="{85479A04-4036-443E-840F-75846839537A}" dt="2021-03-29T09:37:46.980" v="525" actId="47"/>
        <pc:sldMkLst>
          <pc:docMk/>
          <pc:sldMk cId="1819436482" sldId="299"/>
        </pc:sldMkLst>
      </pc:sldChg>
      <pc:sldChg chg="del">
        <pc:chgData name="Lukkariniemi Mari" userId="917dd8db-02db-4d22-97fe-5fd82bb38a10" providerId="ADAL" clId="{85479A04-4036-443E-840F-75846839537A}" dt="2021-03-29T09:37:48.308" v="526" actId="47"/>
        <pc:sldMkLst>
          <pc:docMk/>
          <pc:sldMk cId="125536583" sldId="300"/>
        </pc:sldMkLst>
      </pc:sldChg>
      <pc:sldChg chg="del">
        <pc:chgData name="Lukkariniemi Mari" userId="917dd8db-02db-4d22-97fe-5fd82bb38a10" providerId="ADAL" clId="{85479A04-4036-443E-840F-75846839537A}" dt="2021-03-29T09:37:49.417" v="527" actId="47"/>
        <pc:sldMkLst>
          <pc:docMk/>
          <pc:sldMk cId="985737506" sldId="301"/>
        </pc:sldMkLst>
      </pc:sldChg>
      <pc:sldChg chg="del">
        <pc:chgData name="Lukkariniemi Mari" userId="917dd8db-02db-4d22-97fe-5fd82bb38a10" providerId="ADAL" clId="{85479A04-4036-443E-840F-75846839537A}" dt="2021-03-29T09:31:30.646" v="87" actId="47"/>
        <pc:sldMkLst>
          <pc:docMk/>
          <pc:sldMk cId="168280671" sldId="302"/>
        </pc:sldMkLst>
      </pc:sldChg>
    </pc:docChg>
  </pc:docChgLst>
  <pc:docChgLst>
    <pc:chgData name="Lukkariniemi Mari" userId="S::mari.lukkariniemi@mtk.fi::917dd8db-02db-4d22-97fe-5fd82bb38a10" providerId="AD" clId="Web-{7C0A3A02-CD33-4515-A002-0C0D1F0877C3}"/>
    <pc:docChg chg="addSld modSld sldOrd">
      <pc:chgData name="Lukkariniemi Mari" userId="S::mari.lukkariniemi@mtk.fi::917dd8db-02db-4d22-97fe-5fd82bb38a10" providerId="AD" clId="Web-{7C0A3A02-CD33-4515-A002-0C0D1F0877C3}" dt="2021-03-09T07:58:38.264" v="980" actId="20577"/>
      <pc:docMkLst>
        <pc:docMk/>
      </pc:docMkLst>
      <pc:sldChg chg="modSp">
        <pc:chgData name="Lukkariniemi Mari" userId="S::mari.lukkariniemi@mtk.fi::917dd8db-02db-4d22-97fe-5fd82bb38a10" providerId="AD" clId="Web-{7C0A3A02-CD33-4515-A002-0C0D1F0877C3}" dt="2021-03-09T07:55:41.385" v="961" actId="20577"/>
        <pc:sldMkLst>
          <pc:docMk/>
          <pc:sldMk cId="3940391760" sldId="282"/>
        </pc:sldMkLst>
        <pc:spChg chg="mod">
          <ac:chgData name="Lukkariniemi Mari" userId="S::mari.lukkariniemi@mtk.fi::917dd8db-02db-4d22-97fe-5fd82bb38a10" providerId="AD" clId="Web-{7C0A3A02-CD33-4515-A002-0C0D1F0877C3}" dt="2021-03-09T07:55:41.385" v="961" actId="20577"/>
          <ac:spMkLst>
            <pc:docMk/>
            <pc:sldMk cId="3940391760" sldId="282"/>
            <ac:spMk id="3" creationId="{EA660015-DB12-462B-8049-46E8A9CB6C35}"/>
          </ac:spMkLst>
        </pc:spChg>
      </pc:sldChg>
      <pc:sldChg chg="modSp">
        <pc:chgData name="Lukkariniemi Mari" userId="S::mari.lukkariniemi@mtk.fi::917dd8db-02db-4d22-97fe-5fd82bb38a10" providerId="AD" clId="Web-{7C0A3A02-CD33-4515-A002-0C0D1F0877C3}" dt="2021-03-09T07:54:11.961" v="958" actId="20577"/>
        <pc:sldMkLst>
          <pc:docMk/>
          <pc:sldMk cId="125536583" sldId="300"/>
        </pc:sldMkLst>
        <pc:spChg chg="mod">
          <ac:chgData name="Lukkariniemi Mari" userId="S::mari.lukkariniemi@mtk.fi::917dd8db-02db-4d22-97fe-5fd82bb38a10" providerId="AD" clId="Web-{7C0A3A02-CD33-4515-A002-0C0D1F0877C3}" dt="2021-03-09T07:54:11.961" v="958" actId="20577"/>
          <ac:spMkLst>
            <pc:docMk/>
            <pc:sldMk cId="125536583" sldId="300"/>
            <ac:spMk id="3" creationId="{10046B1A-1AF0-4ACE-B90C-384955F5F896}"/>
          </ac:spMkLst>
        </pc:spChg>
      </pc:sldChg>
      <pc:sldChg chg="modSp">
        <pc:chgData name="Lukkariniemi Mari" userId="S::mari.lukkariniemi@mtk.fi::917dd8db-02db-4d22-97fe-5fd82bb38a10" providerId="AD" clId="Web-{7C0A3A02-CD33-4515-A002-0C0D1F0877C3}" dt="2021-03-09T07:58:38.264" v="980" actId="20577"/>
        <pc:sldMkLst>
          <pc:docMk/>
          <pc:sldMk cId="985737506" sldId="301"/>
        </pc:sldMkLst>
        <pc:spChg chg="mod">
          <ac:chgData name="Lukkariniemi Mari" userId="S::mari.lukkariniemi@mtk.fi::917dd8db-02db-4d22-97fe-5fd82bb38a10" providerId="AD" clId="Web-{7C0A3A02-CD33-4515-A002-0C0D1F0877C3}" dt="2021-03-09T07:58:38.264" v="980" actId="20577"/>
          <ac:spMkLst>
            <pc:docMk/>
            <pc:sldMk cId="985737506" sldId="301"/>
            <ac:spMk id="3" creationId="{A7806392-5F1A-42F5-8AFA-9B736263DEEA}"/>
          </ac:spMkLst>
        </pc:spChg>
      </pc:sldChg>
      <pc:sldChg chg="modSp new ord">
        <pc:chgData name="Lukkariniemi Mari" userId="S::mari.lukkariniemi@mtk.fi::917dd8db-02db-4d22-97fe-5fd82bb38a10" providerId="AD" clId="Web-{7C0A3A02-CD33-4515-A002-0C0D1F0877C3}" dt="2021-03-09T07:56:14.995" v="976" actId="20577"/>
        <pc:sldMkLst>
          <pc:docMk/>
          <pc:sldMk cId="168280671" sldId="302"/>
        </pc:sldMkLst>
        <pc:spChg chg="mod">
          <ac:chgData name="Lukkariniemi Mari" userId="S::mari.lukkariniemi@mtk.fi::917dd8db-02db-4d22-97fe-5fd82bb38a10" providerId="AD" clId="Web-{7C0A3A02-CD33-4515-A002-0C0D1F0877C3}" dt="2021-03-09T06:54:51.103" v="24" actId="20577"/>
          <ac:spMkLst>
            <pc:docMk/>
            <pc:sldMk cId="168280671" sldId="302"/>
            <ac:spMk id="2" creationId="{A28F073F-9A30-4CB0-9D0E-2061F53BF674}"/>
          </ac:spMkLst>
        </pc:spChg>
        <pc:spChg chg="mod">
          <ac:chgData name="Lukkariniemi Mari" userId="S::mari.lukkariniemi@mtk.fi::917dd8db-02db-4d22-97fe-5fd82bb38a10" providerId="AD" clId="Web-{7C0A3A02-CD33-4515-A002-0C0D1F0877C3}" dt="2021-03-09T07:56:14.995" v="976" actId="20577"/>
          <ac:spMkLst>
            <pc:docMk/>
            <pc:sldMk cId="168280671" sldId="302"/>
            <ac:spMk id="3" creationId="{DE9C9EC3-4BF5-43FC-88AB-C3CA58A0BF64}"/>
          </ac:spMkLst>
        </pc:spChg>
      </pc:sldChg>
    </pc:docChg>
  </pc:docChgLst>
  <pc:docChgLst>
    <pc:chgData name="Patama Saara" userId="db5b7b1f-bc40-4eff-ac39-4c28f47f79ee" providerId="ADAL" clId="{BE8EBF64-4E77-42F3-9221-B8C6641AAE4F}"/>
    <pc:docChg chg="undo custSel addSld delSld modSld sldOrd">
      <pc:chgData name="Patama Saara" userId="db5b7b1f-bc40-4eff-ac39-4c28f47f79ee" providerId="ADAL" clId="{BE8EBF64-4E77-42F3-9221-B8C6641AAE4F}" dt="2021-04-16T13:02:16.170" v="129" actId="47"/>
      <pc:docMkLst>
        <pc:docMk/>
      </pc:docMkLst>
      <pc:sldChg chg="delSp modSp add del mod">
        <pc:chgData name="Patama Saara" userId="db5b7b1f-bc40-4eff-ac39-4c28f47f79ee" providerId="ADAL" clId="{BE8EBF64-4E77-42F3-9221-B8C6641AAE4F}" dt="2021-04-16T13:02:16.170" v="129" actId="47"/>
        <pc:sldMkLst>
          <pc:docMk/>
          <pc:sldMk cId="4042590408" sldId="281"/>
        </pc:sldMkLst>
        <pc:spChg chg="mod">
          <ac:chgData name="Patama Saara" userId="db5b7b1f-bc40-4eff-ac39-4c28f47f79ee" providerId="ADAL" clId="{BE8EBF64-4E77-42F3-9221-B8C6641AAE4F}" dt="2021-04-16T12:54:36.720" v="44" actId="21"/>
          <ac:spMkLst>
            <pc:docMk/>
            <pc:sldMk cId="4042590408" sldId="281"/>
            <ac:spMk id="2" creationId="{BED283E9-64FE-4A08-9849-F7E38C47BF88}"/>
          </ac:spMkLst>
        </pc:spChg>
        <pc:picChg chg="del">
          <ac:chgData name="Patama Saara" userId="db5b7b1f-bc40-4eff-ac39-4c28f47f79ee" providerId="ADAL" clId="{BE8EBF64-4E77-42F3-9221-B8C6641AAE4F}" dt="2021-04-16T12:51:54.126" v="0" actId="478"/>
          <ac:picMkLst>
            <pc:docMk/>
            <pc:sldMk cId="4042590408" sldId="281"/>
            <ac:picMk id="5" creationId="{C5A73DDB-B3BB-4DB0-9A78-3453E32F0DC5}"/>
          </ac:picMkLst>
        </pc:picChg>
      </pc:sldChg>
      <pc:sldChg chg="new del ord">
        <pc:chgData name="Patama Saara" userId="db5b7b1f-bc40-4eff-ac39-4c28f47f79ee" providerId="ADAL" clId="{BE8EBF64-4E77-42F3-9221-B8C6641AAE4F}" dt="2021-04-16T12:52:38.765" v="4" actId="47"/>
        <pc:sldMkLst>
          <pc:docMk/>
          <pc:sldMk cId="2922059049" sldId="284"/>
        </pc:sldMkLst>
      </pc:sldChg>
      <pc:sldChg chg="addSp modSp new del mod ord setBg">
        <pc:chgData name="Patama Saara" userId="db5b7b1f-bc40-4eff-ac39-4c28f47f79ee" providerId="ADAL" clId="{BE8EBF64-4E77-42F3-9221-B8C6641AAE4F}" dt="2021-04-16T13:01:32.969" v="70" actId="47"/>
        <pc:sldMkLst>
          <pc:docMk/>
          <pc:sldMk cId="3611500719" sldId="284"/>
        </pc:sldMkLst>
        <pc:spChg chg="mod">
          <ac:chgData name="Patama Saara" userId="db5b7b1f-bc40-4eff-ac39-4c28f47f79ee" providerId="ADAL" clId="{BE8EBF64-4E77-42F3-9221-B8C6641AAE4F}" dt="2021-04-16T13:00:37.717" v="64" actId="14838"/>
          <ac:spMkLst>
            <pc:docMk/>
            <pc:sldMk cId="3611500719" sldId="284"/>
            <ac:spMk id="2" creationId="{E1C5023D-7492-4919-BF9F-7899EBF30E04}"/>
          </ac:spMkLst>
        </pc:spChg>
        <pc:spChg chg="add mod">
          <ac:chgData name="Patama Saara" userId="db5b7b1f-bc40-4eff-ac39-4c28f47f79ee" providerId="ADAL" clId="{BE8EBF64-4E77-42F3-9221-B8C6641AAE4F}" dt="2021-04-16T13:00:43.310" v="66" actId="692"/>
          <ac:spMkLst>
            <pc:docMk/>
            <pc:sldMk cId="3611500719" sldId="284"/>
            <ac:spMk id="6" creationId="{CE95CFAC-39BE-4D7E-828D-EFFBF1B3BDA8}"/>
          </ac:spMkLst>
        </pc:spChg>
      </pc:sldChg>
      <pc:sldChg chg="modSp new mod setBg">
        <pc:chgData name="Patama Saara" userId="db5b7b1f-bc40-4eff-ac39-4c28f47f79ee" providerId="ADAL" clId="{BE8EBF64-4E77-42F3-9221-B8C6641AAE4F}" dt="2021-04-16T13:02:09.476" v="128" actId="20577"/>
        <pc:sldMkLst>
          <pc:docMk/>
          <pc:sldMk cId="2432464853" sldId="285"/>
        </pc:sldMkLst>
        <pc:spChg chg="mod">
          <ac:chgData name="Patama Saara" userId="db5b7b1f-bc40-4eff-ac39-4c28f47f79ee" providerId="ADAL" clId="{BE8EBF64-4E77-42F3-9221-B8C6641AAE4F}" dt="2021-04-16T13:02:01.451" v="98" actId="20577"/>
          <ac:spMkLst>
            <pc:docMk/>
            <pc:sldMk cId="2432464853" sldId="285"/>
            <ac:spMk id="2" creationId="{D6E9F049-7D69-468F-ACEC-B2D669C1015E}"/>
          </ac:spMkLst>
        </pc:spChg>
        <pc:spChg chg="mod">
          <ac:chgData name="Patama Saara" userId="db5b7b1f-bc40-4eff-ac39-4c28f47f79ee" providerId="ADAL" clId="{BE8EBF64-4E77-42F3-9221-B8C6641AAE4F}" dt="2021-04-16T13:02:09.476" v="128" actId="20577"/>
          <ac:spMkLst>
            <pc:docMk/>
            <pc:sldMk cId="2432464853" sldId="285"/>
            <ac:spMk id="5" creationId="{F89B5F45-96B0-400D-8FFA-9A1CB50EEC20}"/>
          </ac:spMkLst>
        </pc:spChg>
      </pc:sldChg>
    </pc:docChg>
  </pc:docChgLst>
  <pc:docChgLst>
    <pc:chgData name="Lukkariniemi Mari" userId="917dd8db-02db-4d22-97fe-5fd82bb38a10" providerId="ADAL" clId="{AC020635-633C-45C7-821D-F64F9D868A36}"/>
    <pc:docChg chg="undo custSel addSld delSld modSld sldOrd">
      <pc:chgData name="Lukkariniemi Mari" userId="917dd8db-02db-4d22-97fe-5fd82bb38a10" providerId="ADAL" clId="{AC020635-633C-45C7-821D-F64F9D868A36}" dt="2021-08-18T10:52:29.882" v="786" actId="20577"/>
      <pc:docMkLst>
        <pc:docMk/>
      </pc:docMkLst>
      <pc:sldChg chg="addSp delSp modSp add">
        <pc:chgData name="Lukkariniemi Mari" userId="917dd8db-02db-4d22-97fe-5fd82bb38a10" providerId="ADAL" clId="{AC020635-633C-45C7-821D-F64F9D868A36}" dt="2021-08-18T10:14:14.695" v="72"/>
        <pc:sldMkLst>
          <pc:docMk/>
          <pc:sldMk cId="2844469797" sldId="282"/>
        </pc:sldMkLst>
        <pc:picChg chg="add del mod">
          <ac:chgData name="Lukkariniemi Mari" userId="917dd8db-02db-4d22-97fe-5fd82bb38a10" providerId="ADAL" clId="{AC020635-633C-45C7-821D-F64F9D868A36}" dt="2021-08-18T10:14:14.695" v="72"/>
          <ac:picMkLst>
            <pc:docMk/>
            <pc:sldMk cId="2844469797" sldId="282"/>
            <ac:picMk id="6" creationId="{0FF53EA8-CCC2-4F4F-ADE4-F2380DFE2CDE}"/>
          </ac:picMkLst>
        </pc:picChg>
      </pc:sldChg>
      <pc:sldChg chg="del">
        <pc:chgData name="Lukkariniemi Mari" userId="917dd8db-02db-4d22-97fe-5fd82bb38a10" providerId="ADAL" clId="{AC020635-633C-45C7-821D-F64F9D868A36}" dt="2021-08-18T10:12:30.537" v="1" actId="47"/>
        <pc:sldMkLst>
          <pc:docMk/>
          <pc:sldMk cId="2697051408" sldId="283"/>
        </pc:sldMkLst>
      </pc:sldChg>
      <pc:sldChg chg="del">
        <pc:chgData name="Lukkariniemi Mari" userId="917dd8db-02db-4d22-97fe-5fd82bb38a10" providerId="ADAL" clId="{AC020635-633C-45C7-821D-F64F9D868A36}" dt="2021-08-18T10:12:33.241" v="2" actId="47"/>
        <pc:sldMkLst>
          <pc:docMk/>
          <pc:sldMk cId="3734542912" sldId="286"/>
        </pc:sldMkLst>
      </pc:sldChg>
      <pc:sldChg chg="modSp mod modClrScheme chgLayout">
        <pc:chgData name="Lukkariniemi Mari" userId="917dd8db-02db-4d22-97fe-5fd82bb38a10" providerId="ADAL" clId="{AC020635-633C-45C7-821D-F64F9D868A36}" dt="2021-08-18T10:52:29.882" v="786" actId="20577"/>
        <pc:sldMkLst>
          <pc:docMk/>
          <pc:sldMk cId="352735883" sldId="288"/>
        </pc:sldMkLst>
        <pc:spChg chg="mod">
          <ac:chgData name="Lukkariniemi Mari" userId="917dd8db-02db-4d22-97fe-5fd82bb38a10" providerId="ADAL" clId="{AC020635-633C-45C7-821D-F64F9D868A36}" dt="2021-08-18T10:39:56.024" v="399" actId="20577"/>
          <ac:spMkLst>
            <pc:docMk/>
            <pc:sldMk cId="352735883" sldId="288"/>
            <ac:spMk id="2" creationId="{33ED8046-5172-451E-A3C2-DBC070C92E5F}"/>
          </ac:spMkLst>
        </pc:spChg>
        <pc:spChg chg="mod">
          <ac:chgData name="Lukkariniemi Mari" userId="917dd8db-02db-4d22-97fe-5fd82bb38a10" providerId="ADAL" clId="{AC020635-633C-45C7-821D-F64F9D868A36}" dt="2021-08-18T10:52:29.882" v="786" actId="20577"/>
          <ac:spMkLst>
            <pc:docMk/>
            <pc:sldMk cId="352735883" sldId="288"/>
            <ac:spMk id="3" creationId="{639BCEF8-842A-458B-A01B-F452D353A8A2}"/>
          </ac:spMkLst>
        </pc:spChg>
        <pc:spChg chg="mod">
          <ac:chgData name="Lukkariniemi Mari" userId="917dd8db-02db-4d22-97fe-5fd82bb38a10" providerId="ADAL" clId="{AC020635-633C-45C7-821D-F64F9D868A36}" dt="2021-08-18T10:39:39.307" v="393" actId="26606"/>
          <ac:spMkLst>
            <pc:docMk/>
            <pc:sldMk cId="352735883" sldId="288"/>
            <ac:spMk id="4" creationId="{6CBFA452-0592-44BC-9204-E987816C0CA4}"/>
          </ac:spMkLst>
        </pc:spChg>
        <pc:spChg chg="mod">
          <ac:chgData name="Lukkariniemi Mari" userId="917dd8db-02db-4d22-97fe-5fd82bb38a10" providerId="ADAL" clId="{AC020635-633C-45C7-821D-F64F9D868A36}" dt="2021-08-18T10:39:39.307" v="393" actId="26606"/>
          <ac:spMkLst>
            <pc:docMk/>
            <pc:sldMk cId="352735883" sldId="288"/>
            <ac:spMk id="5" creationId="{A01B9663-71CB-4DBA-A7A4-13CCC5D5B485}"/>
          </ac:spMkLst>
        </pc:spChg>
      </pc:sldChg>
      <pc:sldChg chg="del">
        <pc:chgData name="Lukkariniemi Mari" userId="917dd8db-02db-4d22-97fe-5fd82bb38a10" providerId="ADAL" clId="{AC020635-633C-45C7-821D-F64F9D868A36}" dt="2021-08-18T10:12:15.234" v="0" actId="47"/>
        <pc:sldMkLst>
          <pc:docMk/>
          <pc:sldMk cId="2117570294" sldId="289"/>
        </pc:sldMkLst>
      </pc:sldChg>
      <pc:sldChg chg="addSp delSp modSp add mod">
        <pc:chgData name="Lukkariniemi Mari" userId="917dd8db-02db-4d22-97fe-5fd82bb38a10" providerId="ADAL" clId="{AC020635-633C-45C7-821D-F64F9D868A36}" dt="2021-08-18T10:35:02.975" v="342" actId="478"/>
        <pc:sldMkLst>
          <pc:docMk/>
          <pc:sldMk cId="2666519156" sldId="413"/>
        </pc:sldMkLst>
        <pc:spChg chg="del mod">
          <ac:chgData name="Lukkariniemi Mari" userId="917dd8db-02db-4d22-97fe-5fd82bb38a10" providerId="ADAL" clId="{AC020635-633C-45C7-821D-F64F9D868A36}" dt="2021-08-18T10:34:55.024" v="341" actId="478"/>
          <ac:spMkLst>
            <pc:docMk/>
            <pc:sldMk cId="2666519156" sldId="413"/>
            <ac:spMk id="2" creationId="{F4250BC5-42A3-47B8-83D6-687462BA16B0}"/>
          </ac:spMkLst>
        </pc:spChg>
        <pc:spChg chg="add del mod">
          <ac:chgData name="Lukkariniemi Mari" userId="917dd8db-02db-4d22-97fe-5fd82bb38a10" providerId="ADAL" clId="{AC020635-633C-45C7-821D-F64F9D868A36}" dt="2021-08-18T10:35:02.975" v="342" actId="478"/>
          <ac:spMkLst>
            <pc:docMk/>
            <pc:sldMk cId="2666519156" sldId="413"/>
            <ac:spMk id="5" creationId="{B9935ABF-7BB0-4453-82E7-29C1E52135D4}"/>
          </ac:spMkLst>
        </pc:spChg>
      </pc:sldChg>
      <pc:sldChg chg="addSp modSp add mod">
        <pc:chgData name="Lukkariniemi Mari" userId="917dd8db-02db-4d22-97fe-5fd82bb38a10" providerId="ADAL" clId="{AC020635-633C-45C7-821D-F64F9D868A36}" dt="2021-08-18T10:50:15.099" v="713" actId="207"/>
        <pc:sldMkLst>
          <pc:docMk/>
          <pc:sldMk cId="3504883170" sldId="418"/>
        </pc:sldMkLst>
        <pc:spChg chg="mod">
          <ac:chgData name="Lukkariniemi Mari" userId="917dd8db-02db-4d22-97fe-5fd82bb38a10" providerId="ADAL" clId="{AC020635-633C-45C7-821D-F64F9D868A36}" dt="2021-08-18T10:50:01.292" v="709" actId="255"/>
          <ac:spMkLst>
            <pc:docMk/>
            <pc:sldMk cId="3504883170" sldId="418"/>
            <ac:spMk id="2" creationId="{F4250BC5-42A3-47B8-83D6-687462BA16B0}"/>
          </ac:spMkLst>
        </pc:spChg>
        <pc:spChg chg="add mod">
          <ac:chgData name="Lukkariniemi Mari" userId="917dd8db-02db-4d22-97fe-5fd82bb38a10" providerId="ADAL" clId="{AC020635-633C-45C7-821D-F64F9D868A36}" dt="2021-08-18T10:50:15.099" v="713" actId="207"/>
          <ac:spMkLst>
            <pc:docMk/>
            <pc:sldMk cId="3504883170" sldId="418"/>
            <ac:spMk id="3" creationId="{2541C1CE-F08C-44DD-A6C8-C3F98B213ABC}"/>
          </ac:spMkLst>
        </pc:spChg>
      </pc:sldChg>
      <pc:sldChg chg="addSp modSp add mod ord modTransition modClrScheme chgLayout">
        <pc:chgData name="Lukkariniemi Mari" userId="917dd8db-02db-4d22-97fe-5fd82bb38a10" providerId="ADAL" clId="{AC020635-633C-45C7-821D-F64F9D868A36}" dt="2021-08-18T10:43:48.232" v="513"/>
        <pc:sldMkLst>
          <pc:docMk/>
          <pc:sldMk cId="3260661157" sldId="701"/>
        </pc:sldMkLst>
        <pc:spChg chg="mod ord">
          <ac:chgData name="Lukkariniemi Mari" userId="917dd8db-02db-4d22-97fe-5fd82bb38a10" providerId="ADAL" clId="{AC020635-633C-45C7-821D-F64F9D868A36}" dt="2021-08-18T10:40:35.552" v="454" actId="26606"/>
          <ac:spMkLst>
            <pc:docMk/>
            <pc:sldMk cId="3260661157" sldId="701"/>
            <ac:spMk id="4" creationId="{620864CB-44C2-49F7-8FB7-FF0A192E3FE3}"/>
          </ac:spMkLst>
        </pc:spChg>
        <pc:spChg chg="add mod">
          <ac:chgData name="Lukkariniemi Mari" userId="917dd8db-02db-4d22-97fe-5fd82bb38a10" providerId="ADAL" clId="{AC020635-633C-45C7-821D-F64F9D868A36}" dt="2021-08-18T10:40:52.104" v="498" actId="20577"/>
          <ac:spMkLst>
            <pc:docMk/>
            <pc:sldMk cId="3260661157" sldId="701"/>
            <ac:spMk id="11" creationId="{650A1B78-BD9B-4186-8136-76FF2D7C2C83}"/>
          </ac:spMkLst>
        </pc:spChg>
        <pc:graphicFrameChg chg="mod modGraphic">
          <ac:chgData name="Lukkariniemi Mari" userId="917dd8db-02db-4d22-97fe-5fd82bb38a10" providerId="ADAL" clId="{AC020635-633C-45C7-821D-F64F9D868A36}" dt="2021-08-18T10:40:35.552" v="454" actId="26606"/>
          <ac:graphicFrameMkLst>
            <pc:docMk/>
            <pc:sldMk cId="3260661157" sldId="701"/>
            <ac:graphicFrameMk id="6" creationId="{0F3DE7A3-E59E-4DDB-A344-5CB7F4425167}"/>
          </ac:graphicFrameMkLst>
        </pc:graphicFrameChg>
        <pc:picChg chg="mod">
          <ac:chgData name="Lukkariniemi Mari" userId="917dd8db-02db-4d22-97fe-5fd82bb38a10" providerId="ADAL" clId="{AC020635-633C-45C7-821D-F64F9D868A36}" dt="2021-08-18T10:40:35.552" v="454" actId="26606"/>
          <ac:picMkLst>
            <pc:docMk/>
            <pc:sldMk cId="3260661157" sldId="701"/>
            <ac:picMk id="2" creationId="{A8163018-1E40-47BF-9690-10670673538D}"/>
          </ac:picMkLst>
        </pc:picChg>
      </pc:sldChg>
      <pc:sldChg chg="add">
        <pc:chgData name="Lukkariniemi Mari" userId="917dd8db-02db-4d22-97fe-5fd82bb38a10" providerId="ADAL" clId="{AC020635-633C-45C7-821D-F64F9D868A36}" dt="2021-08-18T10:13:16.803" v="70"/>
        <pc:sldMkLst>
          <pc:docMk/>
          <pc:sldMk cId="3565905662" sldId="1258"/>
        </pc:sldMkLst>
      </pc:sldChg>
      <pc:sldChg chg="addSp delSp modSp new mod">
        <pc:chgData name="Lukkariniemi Mari" userId="917dd8db-02db-4d22-97fe-5fd82bb38a10" providerId="ADAL" clId="{AC020635-633C-45C7-821D-F64F9D868A36}" dt="2021-08-18T10:14:41.115" v="90" actId="478"/>
        <pc:sldMkLst>
          <pc:docMk/>
          <pc:sldMk cId="3213251844" sldId="1259"/>
        </pc:sldMkLst>
        <pc:spChg chg="mod">
          <ac:chgData name="Lukkariniemi Mari" userId="917dd8db-02db-4d22-97fe-5fd82bb38a10" providerId="ADAL" clId="{AC020635-633C-45C7-821D-F64F9D868A36}" dt="2021-08-18T10:14:33.027" v="88" actId="20577"/>
          <ac:spMkLst>
            <pc:docMk/>
            <pc:sldMk cId="3213251844" sldId="1259"/>
            <ac:spMk id="2" creationId="{A4170091-7EFD-45FC-9E3F-3B0C1F48F6BF}"/>
          </ac:spMkLst>
        </pc:spChg>
        <pc:spChg chg="del">
          <ac:chgData name="Lukkariniemi Mari" userId="917dd8db-02db-4d22-97fe-5fd82bb38a10" providerId="ADAL" clId="{AC020635-633C-45C7-821D-F64F9D868A36}" dt="2021-08-18T10:14:24.931" v="74"/>
          <ac:spMkLst>
            <pc:docMk/>
            <pc:sldMk cId="3213251844" sldId="1259"/>
            <ac:spMk id="3" creationId="{B7CBA0FC-78B5-4AFB-89B2-D5DAF101A5AC}"/>
          </ac:spMkLst>
        </pc:spChg>
        <pc:spChg chg="del mod">
          <ac:chgData name="Lukkariniemi Mari" userId="917dd8db-02db-4d22-97fe-5fd82bb38a10" providerId="ADAL" clId="{AC020635-633C-45C7-821D-F64F9D868A36}" dt="2021-08-18T10:14:41.115" v="90" actId="478"/>
          <ac:spMkLst>
            <pc:docMk/>
            <pc:sldMk cId="3213251844" sldId="1259"/>
            <ac:spMk id="6" creationId="{FBF9D56D-0DB8-49BA-87A1-7CA370694266}"/>
          </ac:spMkLst>
        </pc:spChg>
        <pc:picChg chg="add mod">
          <ac:chgData name="Lukkariniemi Mari" userId="917dd8db-02db-4d22-97fe-5fd82bb38a10" providerId="ADAL" clId="{AC020635-633C-45C7-821D-F64F9D868A36}" dt="2021-08-18T10:14:24.931" v="74"/>
          <ac:picMkLst>
            <pc:docMk/>
            <pc:sldMk cId="3213251844" sldId="1259"/>
            <ac:picMk id="7" creationId="{571E04A7-9123-4719-A15C-A49EC34CFC4A}"/>
          </ac:picMkLst>
        </pc:picChg>
      </pc:sldChg>
      <pc:sldChg chg="new del">
        <pc:chgData name="Lukkariniemi Mari" userId="917dd8db-02db-4d22-97fe-5fd82bb38a10" providerId="ADAL" clId="{AC020635-633C-45C7-821D-F64F9D868A36}" dt="2021-08-18T10:36:56.873" v="344" actId="47"/>
        <pc:sldMkLst>
          <pc:docMk/>
          <pc:sldMk cId="3280615058" sldId="1260"/>
        </pc:sldMkLst>
      </pc:sldChg>
      <pc:sldChg chg="add">
        <pc:chgData name="Lukkariniemi Mari" userId="917dd8db-02db-4d22-97fe-5fd82bb38a10" providerId="ADAL" clId="{AC020635-633C-45C7-821D-F64F9D868A36}" dt="2021-08-18T10:19:15.761" v="103"/>
        <pc:sldMkLst>
          <pc:docMk/>
          <pc:sldMk cId="2024592468" sldId="3073"/>
        </pc:sldMkLst>
      </pc:sldChg>
      <pc:sldChg chg="add modTransition">
        <pc:chgData name="Lukkariniemi Mari" userId="917dd8db-02db-4d22-97fe-5fd82bb38a10" providerId="ADAL" clId="{AC020635-633C-45C7-821D-F64F9D868A36}" dt="2021-08-18T10:24:40.212" v="240"/>
        <pc:sldMkLst>
          <pc:docMk/>
          <pc:sldMk cId="630766143" sldId="3074"/>
        </pc:sldMkLst>
      </pc:sldChg>
      <pc:sldChg chg="add">
        <pc:chgData name="Lukkariniemi Mari" userId="917dd8db-02db-4d22-97fe-5fd82bb38a10" providerId="ADAL" clId="{AC020635-633C-45C7-821D-F64F9D868A36}" dt="2021-08-18T10:25:55.613" v="242"/>
        <pc:sldMkLst>
          <pc:docMk/>
          <pc:sldMk cId="353326270" sldId="3075"/>
        </pc:sldMkLst>
      </pc:sldChg>
      <pc:sldChg chg="addSp delSp modSp add mod ord addAnim delAnim modShow chgLayout">
        <pc:chgData name="Lukkariniemi Mari" userId="917dd8db-02db-4d22-97fe-5fd82bb38a10" providerId="ADAL" clId="{AC020635-633C-45C7-821D-F64F9D868A36}" dt="2021-08-18T10:43:33.835" v="511"/>
        <pc:sldMkLst>
          <pc:docMk/>
          <pc:sldMk cId="916502456" sldId="2145704798"/>
        </pc:sldMkLst>
        <pc:spChg chg="mod ord">
          <ac:chgData name="Lukkariniemi Mari" userId="917dd8db-02db-4d22-97fe-5fd82bb38a10" providerId="ADAL" clId="{AC020635-633C-45C7-821D-F64F9D868A36}" dt="2021-08-18T10:43:17.389" v="509" actId="255"/>
          <ac:spMkLst>
            <pc:docMk/>
            <pc:sldMk cId="916502456" sldId="2145704798"/>
            <ac:spMk id="2" creationId="{02656382-C1E6-4058-8A78-D20801C0AF1E}"/>
          </ac:spMkLst>
        </pc:spChg>
        <pc:spChg chg="add del mod">
          <ac:chgData name="Lukkariniemi Mari" userId="917dd8db-02db-4d22-97fe-5fd82bb38a10" providerId="ADAL" clId="{AC020635-633C-45C7-821D-F64F9D868A36}" dt="2021-08-18T10:42:25.980" v="502" actId="6264"/>
          <ac:spMkLst>
            <pc:docMk/>
            <pc:sldMk cId="916502456" sldId="2145704798"/>
            <ac:spMk id="3" creationId="{BA36EBBB-3D61-44BC-9CE6-EEA7863476A9}"/>
          </ac:spMkLst>
        </pc:spChg>
        <pc:spChg chg="mod ord">
          <ac:chgData name="Lukkariniemi Mari" userId="917dd8db-02db-4d22-97fe-5fd82bb38a10" providerId="ADAL" clId="{AC020635-633C-45C7-821D-F64F9D868A36}" dt="2021-08-18T10:42:25.980" v="502" actId="6264"/>
          <ac:spMkLst>
            <pc:docMk/>
            <pc:sldMk cId="916502456" sldId="2145704798"/>
            <ac:spMk id="4" creationId="{768999CC-10F4-4202-8F84-E1E27D3C0B55}"/>
          </ac:spMkLst>
        </pc:spChg>
        <pc:spChg chg="mod ord">
          <ac:chgData name="Lukkariniemi Mari" userId="917dd8db-02db-4d22-97fe-5fd82bb38a10" providerId="ADAL" clId="{AC020635-633C-45C7-821D-F64F9D868A36}" dt="2021-08-18T10:42:25.980" v="502" actId="6264"/>
          <ac:spMkLst>
            <pc:docMk/>
            <pc:sldMk cId="916502456" sldId="2145704798"/>
            <ac:spMk id="5" creationId="{6E9FE34A-93BE-40A7-A833-2CFCA4EF92F1}"/>
          </ac:spMkLst>
        </pc:spChg>
        <pc:spChg chg="add del mod">
          <ac:chgData name="Lukkariniemi Mari" userId="917dd8db-02db-4d22-97fe-5fd82bb38a10" providerId="ADAL" clId="{AC020635-633C-45C7-821D-F64F9D868A36}" dt="2021-08-18T10:42:25.980" v="502" actId="6264"/>
          <ac:spMkLst>
            <pc:docMk/>
            <pc:sldMk cId="916502456" sldId="2145704798"/>
            <ac:spMk id="6" creationId="{C9E74CFF-D260-4B52-AD58-80FE28CEA2B5}"/>
          </ac:spMkLst>
        </pc:spChg>
        <pc:spChg chg="add del mod">
          <ac:chgData name="Lukkariniemi Mari" userId="917dd8db-02db-4d22-97fe-5fd82bb38a10" providerId="ADAL" clId="{AC020635-633C-45C7-821D-F64F9D868A36}" dt="2021-08-18T10:42:25.980" v="502" actId="6264"/>
          <ac:spMkLst>
            <pc:docMk/>
            <pc:sldMk cId="916502456" sldId="2145704798"/>
            <ac:spMk id="8" creationId="{184731CB-7012-4467-BF34-B61ABFDEDDC2}"/>
          </ac:spMkLst>
        </pc:spChg>
        <pc:spChg chg="add del mod ord">
          <ac:chgData name="Lukkariniemi Mari" userId="917dd8db-02db-4d22-97fe-5fd82bb38a10" providerId="ADAL" clId="{AC020635-633C-45C7-821D-F64F9D868A36}" dt="2021-08-18T10:43:05.911" v="508" actId="478"/>
          <ac:spMkLst>
            <pc:docMk/>
            <pc:sldMk cId="916502456" sldId="2145704798"/>
            <ac:spMk id="9" creationId="{44BEB2A0-E94E-4990-B73F-96B2107DA9BF}"/>
          </ac:spMkLst>
        </pc:spChg>
        <pc:spChg chg="add del mod ord">
          <ac:chgData name="Lukkariniemi Mari" userId="917dd8db-02db-4d22-97fe-5fd82bb38a10" providerId="ADAL" clId="{AC020635-633C-45C7-821D-F64F9D868A36}" dt="2021-08-18T10:42:58.905" v="506" actId="478"/>
          <ac:spMkLst>
            <pc:docMk/>
            <pc:sldMk cId="916502456" sldId="2145704798"/>
            <ac:spMk id="11" creationId="{D8669746-6E24-42F4-A732-589012143BAE}"/>
          </ac:spMkLst>
        </pc:spChg>
        <pc:graphicFrameChg chg="add del mod">
          <ac:chgData name="Lukkariniemi Mari" userId="917dd8db-02db-4d22-97fe-5fd82bb38a10" providerId="ADAL" clId="{AC020635-633C-45C7-821D-F64F9D868A36}" dt="2021-08-18T10:43:03.695" v="507" actId="1076"/>
          <ac:graphicFrameMkLst>
            <pc:docMk/>
            <pc:sldMk cId="916502456" sldId="2145704798"/>
            <ac:graphicFrameMk id="7" creationId="{E7E04223-761A-4D31-866C-56A6D2808E76}"/>
          </ac:graphicFrameMkLst>
        </pc:graphicFrameChg>
      </pc:sldChg>
      <pc:sldChg chg="addSp delSp modSp add mod ord">
        <pc:chgData name="Lukkariniemi Mari" userId="917dd8db-02db-4d22-97fe-5fd82bb38a10" providerId="ADAL" clId="{AC020635-633C-45C7-821D-F64F9D868A36}" dt="2021-08-18T10:45:39.652" v="522"/>
        <pc:sldMkLst>
          <pc:docMk/>
          <pc:sldMk cId="3147698003" sldId="2145704803"/>
        </pc:sldMkLst>
        <pc:spChg chg="mod">
          <ac:chgData name="Lukkariniemi Mari" userId="917dd8db-02db-4d22-97fe-5fd82bb38a10" providerId="ADAL" clId="{AC020635-633C-45C7-821D-F64F9D868A36}" dt="2021-08-18T10:41:33.140" v="501" actId="20577"/>
          <ac:spMkLst>
            <pc:docMk/>
            <pc:sldMk cId="3147698003" sldId="2145704803"/>
            <ac:spMk id="2" creationId="{00000000-0000-0000-0000-000000000000}"/>
          </ac:spMkLst>
        </pc:spChg>
        <pc:spChg chg="add del mod">
          <ac:chgData name="Lukkariniemi Mari" userId="917dd8db-02db-4d22-97fe-5fd82bb38a10" providerId="ADAL" clId="{AC020635-633C-45C7-821D-F64F9D868A36}" dt="2021-08-18T10:45:20.028" v="520" actId="478"/>
          <ac:spMkLst>
            <pc:docMk/>
            <pc:sldMk cId="3147698003" sldId="2145704803"/>
            <ac:spMk id="3" creationId="{7D20A488-806B-49ED-9101-6E168DDCCC4B}"/>
          </ac:spMkLst>
        </pc:spChg>
        <pc:spChg chg="add">
          <ac:chgData name="Lukkariniemi Mari" userId="917dd8db-02db-4d22-97fe-5fd82bb38a10" providerId="ADAL" clId="{AC020635-633C-45C7-821D-F64F9D868A36}" dt="2021-08-18T10:45:30.959" v="521" actId="11529"/>
          <ac:spMkLst>
            <pc:docMk/>
            <pc:sldMk cId="3147698003" sldId="2145704803"/>
            <ac:spMk id="5" creationId="{3AD4E427-E39E-4C63-A1B4-9A1397562C95}"/>
          </ac:spMkLst>
        </pc:spChg>
        <pc:graphicFrameChg chg="mod">
          <ac:chgData name="Lukkariniemi Mari" userId="917dd8db-02db-4d22-97fe-5fd82bb38a10" providerId="ADAL" clId="{AC020635-633C-45C7-821D-F64F9D868A36}" dt="2021-08-18T10:45:39.652" v="522"/>
          <ac:graphicFrameMkLst>
            <pc:docMk/>
            <pc:sldMk cId="3147698003" sldId="2145704803"/>
            <ac:graphicFrameMk id="10" creationId="{0AE10FE0-E9E7-431B-8DD4-BDA4619D598C}"/>
          </ac:graphicFrameMkLst>
        </pc:graphicFrameChg>
      </pc:sldChg>
      <pc:sldChg chg="add del modTransition">
        <pc:chgData name="Lukkariniemi Mari" userId="917dd8db-02db-4d22-97fe-5fd82bb38a10" providerId="ADAL" clId="{AC020635-633C-45C7-821D-F64F9D868A36}" dt="2021-08-18T10:37:09.939" v="345" actId="47"/>
        <pc:sldMkLst>
          <pc:docMk/>
          <pc:sldMk cId="2310715012" sldId="2145704805"/>
        </pc:sldMkLst>
      </pc:sldChg>
      <pc:sldChg chg="add del modTransition">
        <pc:chgData name="Lukkariniemi Mari" userId="917dd8db-02db-4d22-97fe-5fd82bb38a10" providerId="ADAL" clId="{AC020635-633C-45C7-821D-F64F9D868A36}" dt="2021-08-18T10:38:12.037" v="391" actId="47"/>
        <pc:sldMkLst>
          <pc:docMk/>
          <pc:sldMk cId="2064117143" sldId="2145704806"/>
        </pc:sldMkLst>
      </pc:sldChg>
      <pc:sldChg chg="add del modTransition">
        <pc:chgData name="Lukkariniemi Mari" userId="917dd8db-02db-4d22-97fe-5fd82bb38a10" providerId="ADAL" clId="{AC020635-633C-45C7-821D-F64F9D868A36}" dt="2021-08-18T10:38:13.103" v="392" actId="47"/>
        <pc:sldMkLst>
          <pc:docMk/>
          <pc:sldMk cId="3003467538" sldId="2145704807"/>
        </pc:sldMkLst>
      </pc:sldChg>
      <pc:sldChg chg="modSp add mod">
        <pc:chgData name="Lukkariniemi Mari" userId="917dd8db-02db-4d22-97fe-5fd82bb38a10" providerId="ADAL" clId="{AC020635-633C-45C7-821D-F64F9D868A36}" dt="2021-08-18T10:15:43.747" v="95" actId="13926"/>
        <pc:sldMkLst>
          <pc:docMk/>
          <pc:sldMk cId="1066269018" sldId="2145704809"/>
        </pc:sldMkLst>
        <pc:spChg chg="mod">
          <ac:chgData name="Lukkariniemi Mari" userId="917dd8db-02db-4d22-97fe-5fd82bb38a10" providerId="ADAL" clId="{AC020635-633C-45C7-821D-F64F9D868A36}" dt="2021-08-18T10:15:43.747" v="95" actId="13926"/>
          <ac:spMkLst>
            <pc:docMk/>
            <pc:sldMk cId="1066269018" sldId="2145704809"/>
            <ac:spMk id="6" creationId="{00000000-0000-0000-0000-000000000000}"/>
          </ac:spMkLst>
        </pc:spChg>
      </pc:sldChg>
      <pc:sldChg chg="addSp delSp modSp new mod">
        <pc:chgData name="Lukkariniemi Mari" userId="917dd8db-02db-4d22-97fe-5fd82bb38a10" providerId="ADAL" clId="{AC020635-633C-45C7-821D-F64F9D868A36}" dt="2021-08-18T10:37:47.486" v="390" actId="20577"/>
        <pc:sldMkLst>
          <pc:docMk/>
          <pc:sldMk cId="329594931" sldId="2145704810"/>
        </pc:sldMkLst>
        <pc:spChg chg="mod">
          <ac:chgData name="Lukkariniemi Mari" userId="917dd8db-02db-4d22-97fe-5fd82bb38a10" providerId="ADAL" clId="{AC020635-633C-45C7-821D-F64F9D868A36}" dt="2021-08-18T10:37:47.486" v="390" actId="20577"/>
          <ac:spMkLst>
            <pc:docMk/>
            <pc:sldMk cId="329594931" sldId="2145704810"/>
            <ac:spMk id="2" creationId="{713AC093-DF2B-4B05-B62F-B74B264F5B68}"/>
          </ac:spMkLst>
        </pc:spChg>
        <pc:spChg chg="del">
          <ac:chgData name="Lukkariniemi Mari" userId="917dd8db-02db-4d22-97fe-5fd82bb38a10" providerId="ADAL" clId="{AC020635-633C-45C7-821D-F64F9D868A36}" dt="2021-08-18T10:20:32.313" v="105" actId="22"/>
          <ac:spMkLst>
            <pc:docMk/>
            <pc:sldMk cId="329594931" sldId="2145704810"/>
            <ac:spMk id="3" creationId="{8C1A3C24-D9EF-4B52-9D2B-84B7248812A2}"/>
          </ac:spMkLst>
        </pc:spChg>
        <pc:spChg chg="del">
          <ac:chgData name="Lukkariniemi Mari" userId="917dd8db-02db-4d22-97fe-5fd82bb38a10" providerId="ADAL" clId="{AC020635-633C-45C7-821D-F64F9D868A36}" dt="2021-08-18T10:21:33.225" v="134" actId="478"/>
          <ac:spMkLst>
            <pc:docMk/>
            <pc:sldMk cId="329594931" sldId="2145704810"/>
            <ac:spMk id="6" creationId="{2CD45D62-97CD-48CE-8DDC-865BC619D123}"/>
          </ac:spMkLst>
        </pc:spChg>
        <pc:spChg chg="add mod">
          <ac:chgData name="Lukkariniemi Mari" userId="917dd8db-02db-4d22-97fe-5fd82bb38a10" providerId="ADAL" clId="{AC020635-633C-45C7-821D-F64F9D868A36}" dt="2021-08-18T10:22:15.887" v="170" actId="20577"/>
          <ac:spMkLst>
            <pc:docMk/>
            <pc:sldMk cId="329594931" sldId="2145704810"/>
            <ac:spMk id="9" creationId="{783F05BF-6358-495D-95F7-BDA3A42F3F3F}"/>
          </ac:spMkLst>
        </pc:spChg>
        <pc:picChg chg="add mod ord">
          <ac:chgData name="Lukkariniemi Mari" userId="917dd8db-02db-4d22-97fe-5fd82bb38a10" providerId="ADAL" clId="{AC020635-633C-45C7-821D-F64F9D868A36}" dt="2021-08-18T10:20:32.313" v="105" actId="22"/>
          <ac:picMkLst>
            <pc:docMk/>
            <pc:sldMk cId="329594931" sldId="2145704810"/>
            <ac:picMk id="8" creationId="{B2B2C8BE-947F-40CA-8E91-14520EC9F04E}"/>
          </ac:picMkLst>
        </pc:picChg>
      </pc:sldChg>
      <pc:sldChg chg="addSp modSp add mod">
        <pc:chgData name="Lukkariniemi Mari" userId="917dd8db-02db-4d22-97fe-5fd82bb38a10" providerId="ADAL" clId="{AC020635-633C-45C7-821D-F64F9D868A36}" dt="2021-08-18T10:48:33.323" v="705" actId="207"/>
        <pc:sldMkLst>
          <pc:docMk/>
          <pc:sldMk cId="1915198150" sldId="2145704811"/>
        </pc:sldMkLst>
        <pc:spChg chg="add mod">
          <ac:chgData name="Lukkariniemi Mari" userId="917dd8db-02db-4d22-97fe-5fd82bb38a10" providerId="ADAL" clId="{AC020635-633C-45C7-821D-F64F9D868A36}" dt="2021-08-18T10:48:33.323" v="705" actId="207"/>
          <ac:spMkLst>
            <pc:docMk/>
            <pc:sldMk cId="1915198150" sldId="2145704811"/>
            <ac:spMk id="2" creationId="{C7F408B9-340A-4734-AC18-C1BECB8BF2BC}"/>
          </ac:spMkLst>
        </pc:spChg>
      </pc:sldChg>
      <pc:sldChg chg="addSp delSp modSp new mod">
        <pc:chgData name="Lukkariniemi Mari" userId="917dd8db-02db-4d22-97fe-5fd82bb38a10" providerId="ADAL" clId="{AC020635-633C-45C7-821D-F64F9D868A36}" dt="2021-08-18T10:24:00.772" v="237" actId="6549"/>
        <pc:sldMkLst>
          <pc:docMk/>
          <pc:sldMk cId="3625404614" sldId="2145704812"/>
        </pc:sldMkLst>
        <pc:spChg chg="mod">
          <ac:chgData name="Lukkariniemi Mari" userId="917dd8db-02db-4d22-97fe-5fd82bb38a10" providerId="ADAL" clId="{AC020635-633C-45C7-821D-F64F9D868A36}" dt="2021-08-18T10:23:02.174" v="205" actId="20577"/>
          <ac:spMkLst>
            <pc:docMk/>
            <pc:sldMk cId="3625404614" sldId="2145704812"/>
            <ac:spMk id="2" creationId="{B0FEFCAA-1A9C-4DBC-AF1E-7FE734CBCD09}"/>
          </ac:spMkLst>
        </pc:spChg>
        <pc:spChg chg="del">
          <ac:chgData name="Lukkariniemi Mari" userId="917dd8db-02db-4d22-97fe-5fd82bb38a10" providerId="ADAL" clId="{AC020635-633C-45C7-821D-F64F9D868A36}" dt="2021-08-18T10:22:54.159" v="172" actId="22"/>
          <ac:spMkLst>
            <pc:docMk/>
            <pc:sldMk cId="3625404614" sldId="2145704812"/>
            <ac:spMk id="3" creationId="{CA10B318-C9F0-412F-A9E9-AC1052724207}"/>
          </ac:spMkLst>
        </pc:spChg>
        <pc:spChg chg="add mod">
          <ac:chgData name="Lukkariniemi Mari" userId="917dd8db-02db-4d22-97fe-5fd82bb38a10" providerId="ADAL" clId="{AC020635-633C-45C7-821D-F64F9D868A36}" dt="2021-08-18T10:24:00.772" v="237" actId="6549"/>
          <ac:spMkLst>
            <pc:docMk/>
            <pc:sldMk cId="3625404614" sldId="2145704812"/>
            <ac:spMk id="9" creationId="{6ACFA0BC-3BB6-4762-9594-3A41258DB4AC}"/>
          </ac:spMkLst>
        </pc:spChg>
        <pc:picChg chg="add mod ord">
          <ac:chgData name="Lukkariniemi Mari" userId="917dd8db-02db-4d22-97fe-5fd82bb38a10" providerId="ADAL" clId="{AC020635-633C-45C7-821D-F64F9D868A36}" dt="2021-08-18T10:22:54.159" v="172" actId="22"/>
          <ac:picMkLst>
            <pc:docMk/>
            <pc:sldMk cId="3625404614" sldId="2145704812"/>
            <ac:picMk id="8" creationId="{39DB0A4E-2D99-4DD8-8AFE-A47798EA7ABE}"/>
          </ac:picMkLst>
        </pc:picChg>
      </pc:sldChg>
      <pc:sldChg chg="addSp delSp modSp new mod addCm delCm">
        <pc:chgData name="Lukkariniemi Mari" userId="917dd8db-02db-4d22-97fe-5fd82bb38a10" providerId="ADAL" clId="{AC020635-633C-45C7-821D-F64F9D868A36}" dt="2021-08-18T10:29:04.720" v="336" actId="6549"/>
        <pc:sldMkLst>
          <pc:docMk/>
          <pc:sldMk cId="2759719680" sldId="2145704813"/>
        </pc:sldMkLst>
        <pc:spChg chg="mod">
          <ac:chgData name="Lukkariniemi Mari" userId="917dd8db-02db-4d22-97fe-5fd82bb38a10" providerId="ADAL" clId="{AC020635-633C-45C7-821D-F64F9D868A36}" dt="2021-08-18T10:27:05.747" v="283" actId="20577"/>
          <ac:spMkLst>
            <pc:docMk/>
            <pc:sldMk cId="2759719680" sldId="2145704813"/>
            <ac:spMk id="2" creationId="{89F1E7BA-7B9A-4FC0-8952-A74CF6EB82CA}"/>
          </ac:spMkLst>
        </pc:spChg>
        <pc:spChg chg="del">
          <ac:chgData name="Lukkariniemi Mari" userId="917dd8db-02db-4d22-97fe-5fd82bb38a10" providerId="ADAL" clId="{AC020635-633C-45C7-821D-F64F9D868A36}" dt="2021-08-18T10:26:56.431" v="244" actId="22"/>
          <ac:spMkLst>
            <pc:docMk/>
            <pc:sldMk cId="2759719680" sldId="2145704813"/>
            <ac:spMk id="3" creationId="{7CC002BE-79E4-4FA7-894C-AC427A741905}"/>
          </ac:spMkLst>
        </pc:spChg>
        <pc:spChg chg="del">
          <ac:chgData name="Lukkariniemi Mari" userId="917dd8db-02db-4d22-97fe-5fd82bb38a10" providerId="ADAL" clId="{AC020635-633C-45C7-821D-F64F9D868A36}" dt="2021-08-18T10:24:24.149" v="239" actId="478"/>
          <ac:spMkLst>
            <pc:docMk/>
            <pc:sldMk cId="2759719680" sldId="2145704813"/>
            <ac:spMk id="6" creationId="{A9D33ED0-21B4-4709-B7FA-4FFB867A9018}"/>
          </ac:spMkLst>
        </pc:spChg>
        <pc:spChg chg="add mod">
          <ac:chgData name="Lukkariniemi Mari" userId="917dd8db-02db-4d22-97fe-5fd82bb38a10" providerId="ADAL" clId="{AC020635-633C-45C7-821D-F64F9D868A36}" dt="2021-08-18T10:29:04.720" v="336" actId="6549"/>
          <ac:spMkLst>
            <pc:docMk/>
            <pc:sldMk cId="2759719680" sldId="2145704813"/>
            <ac:spMk id="9" creationId="{9BA093CA-1C03-4E3A-B2B9-4887E12D6D65}"/>
          </ac:spMkLst>
        </pc:spChg>
        <pc:picChg chg="add mod ord">
          <ac:chgData name="Lukkariniemi Mari" userId="917dd8db-02db-4d22-97fe-5fd82bb38a10" providerId="ADAL" clId="{AC020635-633C-45C7-821D-F64F9D868A36}" dt="2021-08-18T10:26:56.431" v="244" actId="22"/>
          <ac:picMkLst>
            <pc:docMk/>
            <pc:sldMk cId="2759719680" sldId="2145704813"/>
            <ac:picMk id="8" creationId="{996ADF2B-12EE-4D5D-8741-EB3A3EAFE24D}"/>
          </ac:picMkLst>
        </pc:picChg>
      </pc:sldChg>
      <pc:sldChg chg="addSp delSp modSp add mod">
        <pc:chgData name="Lukkariniemi Mari" userId="917dd8db-02db-4d22-97fe-5fd82bb38a10" providerId="ADAL" clId="{AC020635-633C-45C7-821D-F64F9D868A36}" dt="2021-08-18T10:51:29.503" v="725" actId="207"/>
        <pc:sldMkLst>
          <pc:docMk/>
          <pc:sldMk cId="3011228626" sldId="2145704814"/>
        </pc:sldMkLst>
        <pc:spChg chg="add del">
          <ac:chgData name="Lukkariniemi Mari" userId="917dd8db-02db-4d22-97fe-5fd82bb38a10" providerId="ADAL" clId="{AC020635-633C-45C7-821D-F64F9D868A36}" dt="2021-08-18T10:51:15.179" v="720" actId="11529"/>
          <ac:spMkLst>
            <pc:docMk/>
            <pc:sldMk cId="3011228626" sldId="2145704814"/>
            <ac:spMk id="2" creationId="{3D08DD78-912D-4CB6-ACDA-D692C0099279}"/>
          </ac:spMkLst>
        </pc:spChg>
        <pc:spChg chg="add mod">
          <ac:chgData name="Lukkariniemi Mari" userId="917dd8db-02db-4d22-97fe-5fd82bb38a10" providerId="ADAL" clId="{AC020635-633C-45C7-821D-F64F9D868A36}" dt="2021-08-18T10:51:29.503" v="725" actId="207"/>
          <ac:spMkLst>
            <pc:docMk/>
            <pc:sldMk cId="3011228626" sldId="2145704814"/>
            <ac:spMk id="3" creationId="{F0BDAA26-9057-4E74-B696-E889C7544CEE}"/>
          </ac:spMkLst>
        </pc:spChg>
        <pc:picChg chg="mod">
          <ac:chgData name="Lukkariniemi Mari" userId="917dd8db-02db-4d22-97fe-5fd82bb38a10" providerId="ADAL" clId="{AC020635-633C-45C7-821D-F64F9D868A36}" dt="2021-08-18T10:51:17.851" v="722" actId="1076"/>
          <ac:picMkLst>
            <pc:docMk/>
            <pc:sldMk cId="3011228626" sldId="2145704814"/>
            <ac:picMk id="4" creationId="{8D1D9994-43E5-48D4-9730-390B8BB30B63}"/>
          </ac:picMkLst>
        </pc:picChg>
      </pc:sldChg>
      <pc:sldChg chg="addSp modSp add mod">
        <pc:chgData name="Lukkariniemi Mari" userId="917dd8db-02db-4d22-97fe-5fd82bb38a10" providerId="ADAL" clId="{AC020635-633C-45C7-821D-F64F9D868A36}" dt="2021-08-18T10:49:17.480" v="707" actId="207"/>
        <pc:sldMkLst>
          <pc:docMk/>
          <pc:sldMk cId="1743128027" sldId="2145704815"/>
        </pc:sldMkLst>
        <pc:spChg chg="add mod">
          <ac:chgData name="Lukkariniemi Mari" userId="917dd8db-02db-4d22-97fe-5fd82bb38a10" providerId="ADAL" clId="{AC020635-633C-45C7-821D-F64F9D868A36}" dt="2021-08-18T10:49:17.480" v="707" actId="207"/>
          <ac:spMkLst>
            <pc:docMk/>
            <pc:sldMk cId="1743128027" sldId="2145704815"/>
            <ac:spMk id="2" creationId="{5895BE33-21B2-47AA-845F-14754D538E6D}"/>
          </ac:spMkLst>
        </pc:spChg>
      </pc:sldChg>
      <pc:sldChg chg="modSp new mod">
        <pc:chgData name="Lukkariniemi Mari" userId="917dd8db-02db-4d22-97fe-5fd82bb38a10" providerId="ADAL" clId="{AC020635-633C-45C7-821D-F64F9D868A36}" dt="2021-08-18T10:50:34.537" v="718" actId="20577"/>
        <pc:sldMkLst>
          <pc:docMk/>
          <pc:sldMk cId="908182190" sldId="2145704816"/>
        </pc:sldMkLst>
        <pc:spChg chg="mod">
          <ac:chgData name="Lukkariniemi Mari" userId="917dd8db-02db-4d22-97fe-5fd82bb38a10" providerId="ADAL" clId="{AC020635-633C-45C7-821D-F64F9D868A36}" dt="2021-08-18T10:47:25.794" v="561" actId="20577"/>
          <ac:spMkLst>
            <pc:docMk/>
            <pc:sldMk cId="908182190" sldId="2145704816"/>
            <ac:spMk id="2" creationId="{F8697746-534E-421F-895B-2DFEEF7FA06F}"/>
          </ac:spMkLst>
        </pc:spChg>
        <pc:spChg chg="mod">
          <ac:chgData name="Lukkariniemi Mari" userId="917dd8db-02db-4d22-97fe-5fd82bb38a10" providerId="ADAL" clId="{AC020635-633C-45C7-821D-F64F9D868A36}" dt="2021-08-18T10:50:34.537" v="718" actId="20577"/>
          <ac:spMkLst>
            <pc:docMk/>
            <pc:sldMk cId="908182190" sldId="2145704816"/>
            <ac:spMk id="5" creationId="{E0F47616-E7ED-4CF7-895B-4CCE4FCC404B}"/>
          </ac:spMkLst>
        </pc:spChg>
      </pc:sldChg>
    </pc:docChg>
  </pc:docChgLst>
  <pc:docChgLst>
    <pc:chgData name="Lukkariniemi Mari" userId="917dd8db-02db-4d22-97fe-5fd82bb38a10" providerId="ADAL" clId="{840649F7-A1E8-4DFE-8CB1-DB14BA21E69D}"/>
    <pc:docChg chg="undo custSel addSld delSld modSld sldOrd">
      <pc:chgData name="Lukkariniemi Mari" userId="917dd8db-02db-4d22-97fe-5fd82bb38a10" providerId="ADAL" clId="{840649F7-A1E8-4DFE-8CB1-DB14BA21E69D}" dt="2021-08-11T11:48:37.628" v="1232" actId="20577"/>
      <pc:docMkLst>
        <pc:docMk/>
      </pc:docMkLst>
      <pc:sldChg chg="modSp mod">
        <pc:chgData name="Lukkariniemi Mari" userId="917dd8db-02db-4d22-97fe-5fd82bb38a10" providerId="ADAL" clId="{840649F7-A1E8-4DFE-8CB1-DB14BA21E69D}" dt="2021-08-11T11:48:37.628" v="1232" actId="20577"/>
        <pc:sldMkLst>
          <pc:docMk/>
          <pc:sldMk cId="3687945648" sldId="282"/>
        </pc:sldMkLst>
        <pc:spChg chg="mod">
          <ac:chgData name="Lukkariniemi Mari" userId="917dd8db-02db-4d22-97fe-5fd82bb38a10" providerId="ADAL" clId="{840649F7-A1E8-4DFE-8CB1-DB14BA21E69D}" dt="2021-08-11T11:48:37.628" v="1232" actId="20577"/>
          <ac:spMkLst>
            <pc:docMk/>
            <pc:sldMk cId="3687945648" sldId="282"/>
            <ac:spMk id="3" creationId="{68AE6430-EFFE-4E3B-8743-39317DFBD153}"/>
          </ac:spMkLst>
        </pc:spChg>
      </pc:sldChg>
      <pc:sldChg chg="addSp modSp mod">
        <pc:chgData name="Lukkariniemi Mari" userId="917dd8db-02db-4d22-97fe-5fd82bb38a10" providerId="ADAL" clId="{840649F7-A1E8-4DFE-8CB1-DB14BA21E69D}" dt="2021-08-11T05:30:14.679" v="78" actId="207"/>
        <pc:sldMkLst>
          <pc:docMk/>
          <pc:sldMk cId="2697051408" sldId="283"/>
        </pc:sldMkLst>
        <pc:spChg chg="add mod">
          <ac:chgData name="Lukkariniemi Mari" userId="917dd8db-02db-4d22-97fe-5fd82bb38a10" providerId="ADAL" clId="{840649F7-A1E8-4DFE-8CB1-DB14BA21E69D}" dt="2021-08-11T05:30:14.679" v="78" actId="207"/>
          <ac:spMkLst>
            <pc:docMk/>
            <pc:sldMk cId="2697051408" sldId="283"/>
            <ac:spMk id="6" creationId="{3CD4749C-B722-4A88-8A37-D253277B8A58}"/>
          </ac:spMkLst>
        </pc:spChg>
      </pc:sldChg>
      <pc:sldChg chg="addSp delSp modSp del mod">
        <pc:chgData name="Lukkariniemi Mari" userId="917dd8db-02db-4d22-97fe-5fd82bb38a10" providerId="ADAL" clId="{840649F7-A1E8-4DFE-8CB1-DB14BA21E69D}" dt="2021-08-11T05:46:58.706" v="704" actId="47"/>
        <pc:sldMkLst>
          <pc:docMk/>
          <pc:sldMk cId="2432464853" sldId="285"/>
        </pc:sldMkLst>
        <pc:spChg chg="del mod">
          <ac:chgData name="Lukkariniemi Mari" userId="917dd8db-02db-4d22-97fe-5fd82bb38a10" providerId="ADAL" clId="{840649F7-A1E8-4DFE-8CB1-DB14BA21E69D}" dt="2021-08-11T05:46:55.549" v="703" actId="478"/>
          <ac:spMkLst>
            <pc:docMk/>
            <pc:sldMk cId="2432464853" sldId="285"/>
            <ac:spMk id="2" creationId="{D6E9F049-7D69-468F-ACEC-B2D669C1015E}"/>
          </ac:spMkLst>
        </pc:spChg>
        <pc:spChg chg="add mod">
          <ac:chgData name="Lukkariniemi Mari" userId="917dd8db-02db-4d22-97fe-5fd82bb38a10" providerId="ADAL" clId="{840649F7-A1E8-4DFE-8CB1-DB14BA21E69D}" dt="2021-08-11T05:46:55.549" v="703" actId="478"/>
          <ac:spMkLst>
            <pc:docMk/>
            <pc:sldMk cId="2432464853" sldId="285"/>
            <ac:spMk id="7" creationId="{929E299A-4AC6-4057-AE0F-639FFD3730A5}"/>
          </ac:spMkLst>
        </pc:spChg>
      </pc:sldChg>
      <pc:sldChg chg="modSp new mod">
        <pc:chgData name="Lukkariniemi Mari" userId="917dd8db-02db-4d22-97fe-5fd82bb38a10" providerId="ADAL" clId="{840649F7-A1E8-4DFE-8CB1-DB14BA21E69D}" dt="2021-08-11T05:45:16.698" v="700" actId="20577"/>
        <pc:sldMkLst>
          <pc:docMk/>
          <pc:sldMk cId="3734542912" sldId="286"/>
        </pc:sldMkLst>
        <pc:spChg chg="mod">
          <ac:chgData name="Lukkariniemi Mari" userId="917dd8db-02db-4d22-97fe-5fd82bb38a10" providerId="ADAL" clId="{840649F7-A1E8-4DFE-8CB1-DB14BA21E69D}" dt="2021-08-11T05:30:43.849" v="105" actId="20577"/>
          <ac:spMkLst>
            <pc:docMk/>
            <pc:sldMk cId="3734542912" sldId="286"/>
            <ac:spMk id="2" creationId="{F98CD655-6149-4D60-9EE7-AFD1F0E64010}"/>
          </ac:spMkLst>
        </pc:spChg>
        <pc:spChg chg="mod">
          <ac:chgData name="Lukkariniemi Mari" userId="917dd8db-02db-4d22-97fe-5fd82bb38a10" providerId="ADAL" clId="{840649F7-A1E8-4DFE-8CB1-DB14BA21E69D}" dt="2021-08-11T05:45:16.698" v="700" actId="20577"/>
          <ac:spMkLst>
            <pc:docMk/>
            <pc:sldMk cId="3734542912" sldId="286"/>
            <ac:spMk id="3" creationId="{1C1EFBB8-C7FA-4C83-A4FC-65C0CC04818B}"/>
          </ac:spMkLst>
        </pc:spChg>
      </pc:sldChg>
      <pc:sldChg chg="modSp new mod ord">
        <pc:chgData name="Lukkariniemi Mari" userId="917dd8db-02db-4d22-97fe-5fd82bb38a10" providerId="ADAL" clId="{840649F7-A1E8-4DFE-8CB1-DB14BA21E69D}" dt="2021-08-11T05:47:20.309" v="747"/>
        <pc:sldMkLst>
          <pc:docMk/>
          <pc:sldMk cId="2260628792" sldId="287"/>
        </pc:sldMkLst>
        <pc:spChg chg="mod">
          <ac:chgData name="Lukkariniemi Mari" userId="917dd8db-02db-4d22-97fe-5fd82bb38a10" providerId="ADAL" clId="{840649F7-A1E8-4DFE-8CB1-DB14BA21E69D}" dt="2021-08-11T05:47:10.670" v="735" actId="20577"/>
          <ac:spMkLst>
            <pc:docMk/>
            <pc:sldMk cId="2260628792" sldId="287"/>
            <ac:spMk id="2" creationId="{990B3E41-8F5E-44DB-8F5E-570AB2BE0098}"/>
          </ac:spMkLst>
        </pc:spChg>
        <pc:spChg chg="mod">
          <ac:chgData name="Lukkariniemi Mari" userId="917dd8db-02db-4d22-97fe-5fd82bb38a10" providerId="ADAL" clId="{840649F7-A1E8-4DFE-8CB1-DB14BA21E69D}" dt="2021-08-11T05:47:15.154" v="745" actId="20577"/>
          <ac:spMkLst>
            <pc:docMk/>
            <pc:sldMk cId="2260628792" sldId="287"/>
            <ac:spMk id="5" creationId="{039E437D-7FCD-4B6C-9522-B6A49F056FD6}"/>
          </ac:spMkLst>
        </pc:spChg>
      </pc:sldChg>
      <pc:sldChg chg="modSp new mod ord">
        <pc:chgData name="Lukkariniemi Mari" userId="917dd8db-02db-4d22-97fe-5fd82bb38a10" providerId="ADAL" clId="{840649F7-A1E8-4DFE-8CB1-DB14BA21E69D}" dt="2021-08-11T05:49:11.290" v="976"/>
        <pc:sldMkLst>
          <pc:docMk/>
          <pc:sldMk cId="352735883" sldId="288"/>
        </pc:sldMkLst>
        <pc:spChg chg="mod">
          <ac:chgData name="Lukkariniemi Mari" userId="917dd8db-02db-4d22-97fe-5fd82bb38a10" providerId="ADAL" clId="{840649F7-A1E8-4DFE-8CB1-DB14BA21E69D}" dt="2021-08-11T05:47:37.329" v="783" actId="20577"/>
          <ac:spMkLst>
            <pc:docMk/>
            <pc:sldMk cId="352735883" sldId="288"/>
            <ac:spMk id="2" creationId="{33ED8046-5172-451E-A3C2-DBC070C92E5F}"/>
          </ac:spMkLst>
        </pc:spChg>
        <pc:spChg chg="mod">
          <ac:chgData name="Lukkariniemi Mari" userId="917dd8db-02db-4d22-97fe-5fd82bb38a10" providerId="ADAL" clId="{840649F7-A1E8-4DFE-8CB1-DB14BA21E69D}" dt="2021-08-11T05:48:41.689" v="974" actId="313"/>
          <ac:spMkLst>
            <pc:docMk/>
            <pc:sldMk cId="352735883" sldId="288"/>
            <ac:spMk id="3" creationId="{639BCEF8-842A-458B-A01B-F452D353A8A2}"/>
          </ac:spMkLst>
        </pc:spChg>
      </pc:sldChg>
      <pc:sldChg chg="modSp new mod">
        <pc:chgData name="Lukkariniemi Mari" userId="917dd8db-02db-4d22-97fe-5fd82bb38a10" providerId="ADAL" clId="{840649F7-A1E8-4DFE-8CB1-DB14BA21E69D}" dt="2021-08-11T05:49:37.442" v="1001" actId="20577"/>
        <pc:sldMkLst>
          <pc:docMk/>
          <pc:sldMk cId="2117570294" sldId="289"/>
        </pc:sldMkLst>
        <pc:spChg chg="mod">
          <ac:chgData name="Lukkariniemi Mari" userId="917dd8db-02db-4d22-97fe-5fd82bb38a10" providerId="ADAL" clId="{840649F7-A1E8-4DFE-8CB1-DB14BA21E69D}" dt="2021-08-11T05:49:29.881" v="991" actId="20577"/>
          <ac:spMkLst>
            <pc:docMk/>
            <pc:sldMk cId="2117570294" sldId="289"/>
            <ac:spMk id="2" creationId="{8293FF80-7489-4173-8BB6-988825B3E592}"/>
          </ac:spMkLst>
        </pc:spChg>
        <pc:spChg chg="mod">
          <ac:chgData name="Lukkariniemi Mari" userId="917dd8db-02db-4d22-97fe-5fd82bb38a10" providerId="ADAL" clId="{840649F7-A1E8-4DFE-8CB1-DB14BA21E69D}" dt="2021-08-11T05:49:37.442" v="1001" actId="20577"/>
          <ac:spMkLst>
            <pc:docMk/>
            <pc:sldMk cId="2117570294" sldId="289"/>
            <ac:spMk id="3" creationId="{FC2E84D8-6F9D-4337-B599-2FDF5E0E33EE}"/>
          </ac:spMkLst>
        </pc:spChg>
      </pc:sldChg>
      <pc:sldChg chg="delSp modSp new mod">
        <pc:chgData name="Lukkariniemi Mari" userId="917dd8db-02db-4d22-97fe-5fd82bb38a10" providerId="ADAL" clId="{840649F7-A1E8-4DFE-8CB1-DB14BA21E69D}" dt="2021-08-11T05:50:31.354" v="1172" actId="20577"/>
        <pc:sldMkLst>
          <pc:docMk/>
          <pc:sldMk cId="3197989307" sldId="290"/>
        </pc:sldMkLst>
        <pc:spChg chg="mod">
          <ac:chgData name="Lukkariniemi Mari" userId="917dd8db-02db-4d22-97fe-5fd82bb38a10" providerId="ADAL" clId="{840649F7-A1E8-4DFE-8CB1-DB14BA21E69D}" dt="2021-08-11T05:49:55.674" v="1028" actId="20577"/>
          <ac:spMkLst>
            <pc:docMk/>
            <pc:sldMk cId="3197989307" sldId="290"/>
            <ac:spMk id="2" creationId="{928C6AD9-FACD-4D78-A903-54784EFD3F8C}"/>
          </ac:spMkLst>
        </pc:spChg>
        <pc:spChg chg="mod">
          <ac:chgData name="Lukkariniemi Mari" userId="917dd8db-02db-4d22-97fe-5fd82bb38a10" providerId="ADAL" clId="{840649F7-A1E8-4DFE-8CB1-DB14BA21E69D}" dt="2021-08-11T05:50:31.354" v="1172" actId="20577"/>
          <ac:spMkLst>
            <pc:docMk/>
            <pc:sldMk cId="3197989307" sldId="290"/>
            <ac:spMk id="3" creationId="{3C420766-8658-44AC-8F3A-E1B4AE8CE5A1}"/>
          </ac:spMkLst>
        </pc:spChg>
        <pc:spChg chg="del">
          <ac:chgData name="Lukkariniemi Mari" userId="917dd8db-02db-4d22-97fe-5fd82bb38a10" providerId="ADAL" clId="{840649F7-A1E8-4DFE-8CB1-DB14BA21E69D}" dt="2021-08-11T05:50:28.759" v="1171" actId="478"/>
          <ac:spMkLst>
            <pc:docMk/>
            <pc:sldMk cId="3197989307" sldId="290"/>
            <ac:spMk id="6" creationId="{6A490E91-5BF1-447E-8B0D-7DA5C43502E5}"/>
          </ac:spMkLst>
        </pc:spChg>
      </pc:sldChg>
    </pc:docChg>
  </pc:docChgLst>
  <pc:docChgLst>
    <pc:chgData name="Lukkariniemi Mari" userId="917dd8db-02db-4d22-97fe-5fd82bb38a10" providerId="ADAL" clId="{B517501F-6F18-4C2A-8EAB-CB71DD8103AD}"/>
    <pc:docChg chg="undo custSel addSld delSld modSld sldOrd">
      <pc:chgData name="Lukkariniemi Mari" userId="917dd8db-02db-4d22-97fe-5fd82bb38a10" providerId="ADAL" clId="{B517501F-6F18-4C2A-8EAB-CB71DD8103AD}" dt="2021-03-17T12:28:30.130" v="9774" actId="20577"/>
      <pc:docMkLst>
        <pc:docMk/>
      </pc:docMkLst>
      <pc:sldChg chg="modSp">
        <pc:chgData name="Lukkariniemi Mari" userId="917dd8db-02db-4d22-97fe-5fd82bb38a10" providerId="ADAL" clId="{B517501F-6F18-4C2A-8EAB-CB71DD8103AD}" dt="2021-03-08T07:48:03.418" v="40" actId="20577"/>
        <pc:sldMkLst>
          <pc:docMk/>
          <pc:sldMk cId="4042590408" sldId="281"/>
        </pc:sldMkLst>
        <pc:spChg chg="mod">
          <ac:chgData name="Lukkariniemi Mari" userId="917dd8db-02db-4d22-97fe-5fd82bb38a10" providerId="ADAL" clId="{B517501F-6F18-4C2A-8EAB-CB71DD8103AD}" dt="2021-03-08T07:47:57.255" v="30" actId="20577"/>
          <ac:spMkLst>
            <pc:docMk/>
            <pc:sldMk cId="4042590408" sldId="281"/>
            <ac:spMk id="2" creationId="{BED283E9-64FE-4A08-9849-F7E38C47BF88}"/>
          </ac:spMkLst>
        </pc:spChg>
        <pc:spChg chg="mod">
          <ac:chgData name="Lukkariniemi Mari" userId="917dd8db-02db-4d22-97fe-5fd82bb38a10" providerId="ADAL" clId="{B517501F-6F18-4C2A-8EAB-CB71DD8103AD}" dt="2021-03-08T07:48:03.418" v="40" actId="20577"/>
          <ac:spMkLst>
            <pc:docMk/>
            <pc:sldMk cId="4042590408" sldId="281"/>
            <ac:spMk id="5" creationId="{24D10A6D-BC8A-4E9D-B8E2-CA67BD97100D}"/>
          </ac:spMkLst>
        </pc:spChg>
      </pc:sldChg>
      <pc:sldChg chg="modSp">
        <pc:chgData name="Lukkariniemi Mari" userId="917dd8db-02db-4d22-97fe-5fd82bb38a10" providerId="ADAL" clId="{B517501F-6F18-4C2A-8EAB-CB71DD8103AD}" dt="2021-03-08T12:50:06.465" v="9008" actId="20577"/>
        <pc:sldMkLst>
          <pc:docMk/>
          <pc:sldMk cId="3940391760" sldId="282"/>
        </pc:sldMkLst>
        <pc:spChg chg="mod">
          <ac:chgData name="Lukkariniemi Mari" userId="917dd8db-02db-4d22-97fe-5fd82bb38a10" providerId="ADAL" clId="{B517501F-6F18-4C2A-8EAB-CB71DD8103AD}" dt="2021-03-08T12:40:33.867" v="8375" actId="20577"/>
          <ac:spMkLst>
            <pc:docMk/>
            <pc:sldMk cId="3940391760" sldId="282"/>
            <ac:spMk id="2" creationId="{1DC86B9F-D3BC-404E-9032-2997743C0305}"/>
          </ac:spMkLst>
        </pc:spChg>
        <pc:spChg chg="mod">
          <ac:chgData name="Lukkariniemi Mari" userId="917dd8db-02db-4d22-97fe-5fd82bb38a10" providerId="ADAL" clId="{B517501F-6F18-4C2A-8EAB-CB71DD8103AD}" dt="2021-03-08T12:50:06.465" v="9008" actId="20577"/>
          <ac:spMkLst>
            <pc:docMk/>
            <pc:sldMk cId="3940391760" sldId="282"/>
            <ac:spMk id="3" creationId="{EA660015-DB12-462B-8049-46E8A9CB6C35}"/>
          </ac:spMkLst>
        </pc:spChg>
      </pc:sldChg>
      <pc:sldChg chg="del">
        <pc:chgData name="Lukkariniemi Mari" userId="917dd8db-02db-4d22-97fe-5fd82bb38a10" providerId="ADAL" clId="{B517501F-6F18-4C2A-8EAB-CB71DD8103AD}" dt="2021-03-08T07:48:19.945" v="42" actId="2696"/>
        <pc:sldMkLst>
          <pc:docMk/>
          <pc:sldMk cId="464502097" sldId="283"/>
        </pc:sldMkLst>
      </pc:sldChg>
      <pc:sldChg chg="del">
        <pc:chgData name="Lukkariniemi Mari" userId="917dd8db-02db-4d22-97fe-5fd82bb38a10" providerId="ADAL" clId="{B517501F-6F18-4C2A-8EAB-CB71DD8103AD}" dt="2021-03-08T07:48:20.479" v="43" actId="2696"/>
        <pc:sldMkLst>
          <pc:docMk/>
          <pc:sldMk cId="893556800" sldId="284"/>
        </pc:sldMkLst>
      </pc:sldChg>
      <pc:sldChg chg="del">
        <pc:chgData name="Lukkariniemi Mari" userId="917dd8db-02db-4d22-97fe-5fd82bb38a10" providerId="ADAL" clId="{B517501F-6F18-4C2A-8EAB-CB71DD8103AD}" dt="2021-03-08T08:42:34.260" v="752" actId="2696"/>
        <pc:sldMkLst>
          <pc:docMk/>
          <pc:sldMk cId="2147632048" sldId="285"/>
        </pc:sldMkLst>
      </pc:sldChg>
      <pc:sldChg chg="del">
        <pc:chgData name="Lukkariniemi Mari" userId="917dd8db-02db-4d22-97fe-5fd82bb38a10" providerId="ADAL" clId="{B517501F-6F18-4C2A-8EAB-CB71DD8103AD}" dt="2021-03-08T07:48:17.823" v="41" actId="2696"/>
        <pc:sldMkLst>
          <pc:docMk/>
          <pc:sldMk cId="3824252745" sldId="286"/>
        </pc:sldMkLst>
      </pc:sldChg>
      <pc:sldChg chg="del">
        <pc:chgData name="Lukkariniemi Mari" userId="917dd8db-02db-4d22-97fe-5fd82bb38a10" providerId="ADAL" clId="{B517501F-6F18-4C2A-8EAB-CB71DD8103AD}" dt="2021-03-08T07:48:23.852" v="45" actId="2696"/>
        <pc:sldMkLst>
          <pc:docMk/>
          <pc:sldMk cId="910423526" sldId="287"/>
        </pc:sldMkLst>
      </pc:sldChg>
      <pc:sldChg chg="del">
        <pc:chgData name="Lukkariniemi Mari" userId="917dd8db-02db-4d22-97fe-5fd82bb38a10" providerId="ADAL" clId="{B517501F-6F18-4C2A-8EAB-CB71DD8103AD}" dt="2021-03-08T07:48:23.233" v="44" actId="2696"/>
        <pc:sldMkLst>
          <pc:docMk/>
          <pc:sldMk cId="4094385549" sldId="288"/>
        </pc:sldMkLst>
      </pc:sldChg>
      <pc:sldChg chg="del">
        <pc:chgData name="Lukkariniemi Mari" userId="917dd8db-02db-4d22-97fe-5fd82bb38a10" providerId="ADAL" clId="{B517501F-6F18-4C2A-8EAB-CB71DD8103AD}" dt="2021-03-08T07:48:25.382" v="46" actId="2696"/>
        <pc:sldMkLst>
          <pc:docMk/>
          <pc:sldMk cId="3415629644" sldId="289"/>
        </pc:sldMkLst>
      </pc:sldChg>
      <pc:sldChg chg="del">
        <pc:chgData name="Lukkariniemi Mari" userId="917dd8db-02db-4d22-97fe-5fd82bb38a10" providerId="ADAL" clId="{B517501F-6F18-4C2A-8EAB-CB71DD8103AD}" dt="2021-03-08T08:42:31.559" v="751" actId="2696"/>
        <pc:sldMkLst>
          <pc:docMk/>
          <pc:sldMk cId="364503546" sldId="290"/>
        </pc:sldMkLst>
      </pc:sldChg>
      <pc:sldChg chg="del">
        <pc:chgData name="Lukkariniemi Mari" userId="917dd8db-02db-4d22-97fe-5fd82bb38a10" providerId="ADAL" clId="{B517501F-6F18-4C2A-8EAB-CB71DD8103AD}" dt="2021-03-08T07:48:42.149" v="47" actId="2696"/>
        <pc:sldMkLst>
          <pc:docMk/>
          <pc:sldMk cId="2285523454" sldId="291"/>
        </pc:sldMkLst>
      </pc:sldChg>
      <pc:sldChg chg="del">
        <pc:chgData name="Lukkariniemi Mari" userId="917dd8db-02db-4d22-97fe-5fd82bb38a10" providerId="ADAL" clId="{B517501F-6F18-4C2A-8EAB-CB71DD8103AD}" dt="2021-03-08T07:48:46.632" v="48" actId="2696"/>
        <pc:sldMkLst>
          <pc:docMk/>
          <pc:sldMk cId="1866025022" sldId="292"/>
        </pc:sldMkLst>
      </pc:sldChg>
      <pc:sldChg chg="ord">
        <pc:chgData name="Lukkariniemi Mari" userId="917dd8db-02db-4d22-97fe-5fd82bb38a10" providerId="ADAL" clId="{B517501F-6F18-4C2A-8EAB-CB71DD8103AD}" dt="2021-03-08T12:42:18.795" v="8477"/>
        <pc:sldMkLst>
          <pc:docMk/>
          <pc:sldMk cId="307016227" sldId="294"/>
        </pc:sldMkLst>
      </pc:sldChg>
      <pc:sldChg chg="modSp add">
        <pc:chgData name="Lukkariniemi Mari" userId="917dd8db-02db-4d22-97fe-5fd82bb38a10" providerId="ADAL" clId="{B517501F-6F18-4C2A-8EAB-CB71DD8103AD}" dt="2021-03-08T12:59:40.040" v="9374" actId="20577"/>
        <pc:sldMkLst>
          <pc:docMk/>
          <pc:sldMk cId="3168722419" sldId="295"/>
        </pc:sldMkLst>
        <pc:spChg chg="mod">
          <ac:chgData name="Lukkariniemi Mari" userId="917dd8db-02db-4d22-97fe-5fd82bb38a10" providerId="ADAL" clId="{B517501F-6F18-4C2A-8EAB-CB71DD8103AD}" dt="2021-03-08T12:45:04.958" v="8753" actId="20577"/>
          <ac:spMkLst>
            <pc:docMk/>
            <pc:sldMk cId="3168722419" sldId="295"/>
            <ac:spMk id="2" creationId="{6DF615BD-B215-48F2-8E58-5BBFD7324B8B}"/>
          </ac:spMkLst>
        </pc:spChg>
        <pc:spChg chg="mod">
          <ac:chgData name="Lukkariniemi Mari" userId="917dd8db-02db-4d22-97fe-5fd82bb38a10" providerId="ADAL" clId="{B517501F-6F18-4C2A-8EAB-CB71DD8103AD}" dt="2021-03-08T12:59:40.040" v="9374" actId="20577"/>
          <ac:spMkLst>
            <pc:docMk/>
            <pc:sldMk cId="3168722419" sldId="295"/>
            <ac:spMk id="3" creationId="{A80C4AC1-1A3E-42CD-A374-6DFEF2A578A8}"/>
          </ac:spMkLst>
        </pc:spChg>
      </pc:sldChg>
      <pc:sldChg chg="modSp add">
        <pc:chgData name="Lukkariniemi Mari" userId="917dd8db-02db-4d22-97fe-5fd82bb38a10" providerId="ADAL" clId="{B517501F-6F18-4C2A-8EAB-CB71DD8103AD}" dt="2021-03-08T13:07:12.578" v="9677" actId="20577"/>
        <pc:sldMkLst>
          <pc:docMk/>
          <pc:sldMk cId="744139862" sldId="296"/>
        </pc:sldMkLst>
        <pc:spChg chg="mod">
          <ac:chgData name="Lukkariniemi Mari" userId="917dd8db-02db-4d22-97fe-5fd82bb38a10" providerId="ADAL" clId="{B517501F-6F18-4C2A-8EAB-CB71DD8103AD}" dt="2021-03-08T10:32:07.382" v="1916" actId="20577"/>
          <ac:spMkLst>
            <pc:docMk/>
            <pc:sldMk cId="744139862" sldId="296"/>
            <ac:spMk id="2" creationId="{E2843FAA-431E-4BCF-A364-CE873A0F0872}"/>
          </ac:spMkLst>
        </pc:spChg>
        <pc:spChg chg="mod">
          <ac:chgData name="Lukkariniemi Mari" userId="917dd8db-02db-4d22-97fe-5fd82bb38a10" providerId="ADAL" clId="{B517501F-6F18-4C2A-8EAB-CB71DD8103AD}" dt="2021-03-08T13:07:12.578" v="9677" actId="20577"/>
          <ac:spMkLst>
            <pc:docMk/>
            <pc:sldMk cId="744139862" sldId="296"/>
            <ac:spMk id="3" creationId="{208D5051-8637-4CF2-A64F-154CB85697D9}"/>
          </ac:spMkLst>
        </pc:spChg>
      </pc:sldChg>
      <pc:sldChg chg="modSp add">
        <pc:chgData name="Lukkariniemi Mari" userId="917dd8db-02db-4d22-97fe-5fd82bb38a10" providerId="ADAL" clId="{B517501F-6F18-4C2A-8EAB-CB71DD8103AD}" dt="2021-03-08T12:56:48.634" v="9185" actId="20577"/>
        <pc:sldMkLst>
          <pc:docMk/>
          <pc:sldMk cId="3769173320" sldId="297"/>
        </pc:sldMkLst>
        <pc:spChg chg="mod">
          <ac:chgData name="Lukkariniemi Mari" userId="917dd8db-02db-4d22-97fe-5fd82bb38a10" providerId="ADAL" clId="{B517501F-6F18-4C2A-8EAB-CB71DD8103AD}" dt="2021-03-08T12:51:38.353" v="9027" actId="20577"/>
          <ac:spMkLst>
            <pc:docMk/>
            <pc:sldMk cId="3769173320" sldId="297"/>
            <ac:spMk id="2" creationId="{89E8EF03-AF79-45E1-B0DE-4682B4690439}"/>
          </ac:spMkLst>
        </pc:spChg>
        <pc:spChg chg="mod">
          <ac:chgData name="Lukkariniemi Mari" userId="917dd8db-02db-4d22-97fe-5fd82bb38a10" providerId="ADAL" clId="{B517501F-6F18-4C2A-8EAB-CB71DD8103AD}" dt="2021-03-08T12:56:48.634" v="9185" actId="20577"/>
          <ac:spMkLst>
            <pc:docMk/>
            <pc:sldMk cId="3769173320" sldId="297"/>
            <ac:spMk id="3" creationId="{E0FB3F07-ACFA-4758-B948-523E25C3A661}"/>
          </ac:spMkLst>
        </pc:spChg>
      </pc:sldChg>
      <pc:sldChg chg="modSp add">
        <pc:chgData name="Lukkariniemi Mari" userId="917dd8db-02db-4d22-97fe-5fd82bb38a10" providerId="ADAL" clId="{B517501F-6F18-4C2A-8EAB-CB71DD8103AD}" dt="2021-03-17T12:28:30.130" v="9774" actId="20577"/>
        <pc:sldMkLst>
          <pc:docMk/>
          <pc:sldMk cId="3022328087" sldId="298"/>
        </pc:sldMkLst>
        <pc:spChg chg="mod">
          <ac:chgData name="Lukkariniemi Mari" userId="917dd8db-02db-4d22-97fe-5fd82bb38a10" providerId="ADAL" clId="{B517501F-6F18-4C2A-8EAB-CB71DD8103AD}" dt="2021-03-08T12:55:31.598" v="9176" actId="20577"/>
          <ac:spMkLst>
            <pc:docMk/>
            <pc:sldMk cId="3022328087" sldId="298"/>
            <ac:spMk id="2" creationId="{394E641E-1E77-465F-94AA-7184406FD7C7}"/>
          </ac:spMkLst>
        </pc:spChg>
        <pc:spChg chg="mod">
          <ac:chgData name="Lukkariniemi Mari" userId="917dd8db-02db-4d22-97fe-5fd82bb38a10" providerId="ADAL" clId="{B517501F-6F18-4C2A-8EAB-CB71DD8103AD}" dt="2021-03-17T12:28:30.130" v="9774" actId="20577"/>
          <ac:spMkLst>
            <pc:docMk/>
            <pc:sldMk cId="3022328087" sldId="298"/>
            <ac:spMk id="3" creationId="{6EEA7F81-68A0-45BD-83C2-9E431591FD23}"/>
          </ac:spMkLst>
        </pc:spChg>
      </pc:sldChg>
      <pc:sldChg chg="modSp add">
        <pc:chgData name="Lukkariniemi Mari" userId="917dd8db-02db-4d22-97fe-5fd82bb38a10" providerId="ADAL" clId="{B517501F-6F18-4C2A-8EAB-CB71DD8103AD}" dt="2021-03-08T12:49:24.073" v="9003" actId="20577"/>
        <pc:sldMkLst>
          <pc:docMk/>
          <pc:sldMk cId="1819436482" sldId="299"/>
        </pc:sldMkLst>
        <pc:spChg chg="mod">
          <ac:chgData name="Lukkariniemi Mari" userId="917dd8db-02db-4d22-97fe-5fd82bb38a10" providerId="ADAL" clId="{B517501F-6F18-4C2A-8EAB-CB71DD8103AD}" dt="2021-03-08T12:48:07.548" v="8800" actId="20577"/>
          <ac:spMkLst>
            <pc:docMk/>
            <pc:sldMk cId="1819436482" sldId="299"/>
            <ac:spMk id="2" creationId="{766D8B9E-7437-4299-8F3D-2367466053F7}"/>
          </ac:spMkLst>
        </pc:spChg>
        <pc:spChg chg="mod">
          <ac:chgData name="Lukkariniemi Mari" userId="917dd8db-02db-4d22-97fe-5fd82bb38a10" providerId="ADAL" clId="{B517501F-6F18-4C2A-8EAB-CB71DD8103AD}" dt="2021-03-08T12:49:24.073" v="9003" actId="20577"/>
          <ac:spMkLst>
            <pc:docMk/>
            <pc:sldMk cId="1819436482" sldId="299"/>
            <ac:spMk id="3" creationId="{B6C8BE3C-931F-47C6-91C2-5FD9D266E0BF}"/>
          </ac:spMkLst>
        </pc:spChg>
      </pc:sldChg>
      <pc:sldChg chg="addSp delSp modSp add">
        <pc:chgData name="Lukkariniemi Mari" userId="917dd8db-02db-4d22-97fe-5fd82bb38a10" providerId="ADAL" clId="{B517501F-6F18-4C2A-8EAB-CB71DD8103AD}" dt="2021-03-08T12:58:20.241" v="9343" actId="20577"/>
        <pc:sldMkLst>
          <pc:docMk/>
          <pc:sldMk cId="125536583" sldId="300"/>
        </pc:sldMkLst>
        <pc:spChg chg="mod">
          <ac:chgData name="Lukkariniemi Mari" userId="917dd8db-02db-4d22-97fe-5fd82bb38a10" providerId="ADAL" clId="{B517501F-6F18-4C2A-8EAB-CB71DD8103AD}" dt="2021-03-08T12:57:05.913" v="9216" actId="20577"/>
          <ac:spMkLst>
            <pc:docMk/>
            <pc:sldMk cId="125536583" sldId="300"/>
            <ac:spMk id="2" creationId="{624B9B83-5568-4655-8C97-FCF62C2A6D27}"/>
          </ac:spMkLst>
        </pc:spChg>
        <pc:spChg chg="mod">
          <ac:chgData name="Lukkariniemi Mari" userId="917dd8db-02db-4d22-97fe-5fd82bb38a10" providerId="ADAL" clId="{B517501F-6F18-4C2A-8EAB-CB71DD8103AD}" dt="2021-03-08T12:58:20.241" v="9343" actId="20577"/>
          <ac:spMkLst>
            <pc:docMk/>
            <pc:sldMk cId="125536583" sldId="300"/>
            <ac:spMk id="3" creationId="{10046B1A-1AF0-4ACE-B90C-384955F5F896}"/>
          </ac:spMkLst>
        </pc:spChg>
        <pc:spChg chg="add del">
          <ac:chgData name="Lukkariniemi Mari" userId="917dd8db-02db-4d22-97fe-5fd82bb38a10" providerId="ADAL" clId="{B517501F-6F18-4C2A-8EAB-CB71DD8103AD}" dt="2021-03-08T12:57:59.535" v="9306" actId="478"/>
          <ac:spMkLst>
            <pc:docMk/>
            <pc:sldMk cId="125536583" sldId="300"/>
            <ac:spMk id="6" creationId="{E61ECFF5-A487-4A28-A99B-6B288B8CF523}"/>
          </ac:spMkLst>
        </pc:spChg>
      </pc:sldChg>
      <pc:sldChg chg="modSp add">
        <pc:chgData name="Lukkariniemi Mari" userId="917dd8db-02db-4d22-97fe-5fd82bb38a10" providerId="ADAL" clId="{B517501F-6F18-4C2A-8EAB-CB71DD8103AD}" dt="2021-03-08T12:58:47.937" v="9372" actId="20577"/>
        <pc:sldMkLst>
          <pc:docMk/>
          <pc:sldMk cId="985737506" sldId="301"/>
        </pc:sldMkLst>
        <pc:spChg chg="mod">
          <ac:chgData name="Lukkariniemi Mari" userId="917dd8db-02db-4d22-97fe-5fd82bb38a10" providerId="ADAL" clId="{B517501F-6F18-4C2A-8EAB-CB71DD8103AD}" dt="2021-03-08T12:57:17.342" v="9243" actId="20577"/>
          <ac:spMkLst>
            <pc:docMk/>
            <pc:sldMk cId="985737506" sldId="301"/>
            <ac:spMk id="2" creationId="{91665775-5259-43E9-BEDB-0DFDC7C03751}"/>
          </ac:spMkLst>
        </pc:spChg>
        <pc:spChg chg="mod">
          <ac:chgData name="Lukkariniemi Mari" userId="917dd8db-02db-4d22-97fe-5fd82bb38a10" providerId="ADAL" clId="{B517501F-6F18-4C2A-8EAB-CB71DD8103AD}" dt="2021-03-08T12:58:47.937" v="9372" actId="20577"/>
          <ac:spMkLst>
            <pc:docMk/>
            <pc:sldMk cId="985737506" sldId="301"/>
            <ac:spMk id="3" creationId="{A7806392-5F1A-42F5-8AFA-9B736263DEEA}"/>
          </ac:spMkLst>
        </pc:spChg>
      </pc:sldChg>
    </pc:docChg>
  </pc:docChgLst>
  <pc:docChgLst>
    <pc:chgData name="Lukkariniemi Mari" userId="S::mari.lukkariniemi@mtk.fi::917dd8db-02db-4d22-97fe-5fd82bb38a10" providerId="AD" clId="Web-{D1B5FC99-3451-4D0F-9D5F-746DA295DC51}"/>
    <pc:docChg chg="modSld">
      <pc:chgData name="Lukkariniemi Mari" userId="S::mari.lukkariniemi@mtk.fi::917dd8db-02db-4d22-97fe-5fd82bb38a10" providerId="AD" clId="Web-{D1B5FC99-3451-4D0F-9D5F-746DA295DC51}" dt="2020-11-05T06:06:59.991" v="76" actId="20577"/>
      <pc:docMkLst>
        <pc:docMk/>
      </pc:docMkLst>
      <pc:sldChg chg="modSp">
        <pc:chgData name="Lukkariniemi Mari" userId="S::mari.lukkariniemi@mtk.fi::917dd8db-02db-4d22-97fe-5fd82bb38a10" providerId="AD" clId="Web-{D1B5FC99-3451-4D0F-9D5F-746DA295DC51}" dt="2020-11-05T06:06:59.991" v="75" actId="20577"/>
        <pc:sldMkLst>
          <pc:docMk/>
          <pc:sldMk cId="1397577988" sldId="278"/>
        </pc:sldMkLst>
        <pc:spChg chg="mod">
          <ac:chgData name="Lukkariniemi Mari" userId="S::mari.lukkariniemi@mtk.fi::917dd8db-02db-4d22-97fe-5fd82bb38a10" providerId="AD" clId="Web-{D1B5FC99-3451-4D0F-9D5F-746DA295DC51}" dt="2020-11-05T06:06:59.991" v="75" actId="20577"/>
          <ac:spMkLst>
            <pc:docMk/>
            <pc:sldMk cId="1397577988" sldId="278"/>
            <ac:spMk id="2" creationId="{4446DD76-AC3D-44E5-9469-19BCCE4D5016}"/>
          </ac:spMkLst>
        </pc:spChg>
        <pc:graphicFrameChg chg="modGraphic">
          <ac:chgData name="Lukkariniemi Mari" userId="S::mari.lukkariniemi@mtk.fi::917dd8db-02db-4d22-97fe-5fd82bb38a10" providerId="AD" clId="Web-{D1B5FC99-3451-4D0F-9D5F-746DA295DC51}" dt="2020-11-05T05:58:58.679" v="19" actId="20577"/>
          <ac:graphicFrameMkLst>
            <pc:docMk/>
            <pc:sldMk cId="1397577988" sldId="278"/>
            <ac:graphicFrameMk id="6" creationId="{75D0388D-7962-49E6-BDF8-07E1AE5CE290}"/>
          </ac:graphicFrameMkLst>
        </pc:graphicFrameChg>
      </pc:sldChg>
    </pc:docChg>
  </pc:docChgLst>
  <pc:docChgLst>
    <pc:chgData name="Lukkariniemi Mari" userId="917dd8db-02db-4d22-97fe-5fd82bb38a10" providerId="ADAL" clId="{91414037-8A79-488D-AFCC-529925521A2C}"/>
    <pc:docChg chg="custSel addSld delSld modSld">
      <pc:chgData name="Lukkariniemi Mari" userId="917dd8db-02db-4d22-97fe-5fd82bb38a10" providerId="ADAL" clId="{91414037-8A79-488D-AFCC-529925521A2C}" dt="2021-04-19T11:53:08.102" v="862" actId="20577"/>
      <pc:docMkLst>
        <pc:docMk/>
      </pc:docMkLst>
      <pc:sldChg chg="delSp modSp mod">
        <pc:chgData name="Lukkariniemi Mari" userId="917dd8db-02db-4d22-97fe-5fd82bb38a10" providerId="ADAL" clId="{91414037-8A79-488D-AFCC-529925521A2C}" dt="2021-04-16T12:14:13.093" v="66" actId="20577"/>
        <pc:sldMkLst>
          <pc:docMk/>
          <pc:sldMk cId="4042590408" sldId="281"/>
        </pc:sldMkLst>
        <pc:spChg chg="mod">
          <ac:chgData name="Lukkariniemi Mari" userId="917dd8db-02db-4d22-97fe-5fd82bb38a10" providerId="ADAL" clId="{91414037-8A79-488D-AFCC-529925521A2C}" dt="2021-04-16T12:14:13.093" v="66" actId="20577"/>
          <ac:spMkLst>
            <pc:docMk/>
            <pc:sldMk cId="4042590408" sldId="281"/>
            <ac:spMk id="2" creationId="{BED283E9-64FE-4A08-9849-F7E38C47BF88}"/>
          </ac:spMkLst>
        </pc:spChg>
        <pc:picChg chg="del mod">
          <ac:chgData name="Lukkariniemi Mari" userId="917dd8db-02db-4d22-97fe-5fd82bb38a10" providerId="ADAL" clId="{91414037-8A79-488D-AFCC-529925521A2C}" dt="2021-04-16T12:13:52.136" v="1" actId="478"/>
          <ac:picMkLst>
            <pc:docMk/>
            <pc:sldMk cId="4042590408" sldId="281"/>
            <ac:picMk id="6" creationId="{E5846A91-2B6A-4EFB-84A6-33C3C6A4ED5B}"/>
          </ac:picMkLst>
        </pc:picChg>
      </pc:sldChg>
      <pc:sldChg chg="modSp new mod">
        <pc:chgData name="Lukkariniemi Mari" userId="917dd8db-02db-4d22-97fe-5fd82bb38a10" providerId="ADAL" clId="{91414037-8A79-488D-AFCC-529925521A2C}" dt="2021-04-16T12:15:09.474" v="91" actId="12"/>
        <pc:sldMkLst>
          <pc:docMk/>
          <pc:sldMk cId="3687945648" sldId="282"/>
        </pc:sldMkLst>
        <pc:spChg chg="mod">
          <ac:chgData name="Lukkariniemi Mari" userId="917dd8db-02db-4d22-97fe-5fd82bb38a10" providerId="ADAL" clId="{91414037-8A79-488D-AFCC-529925521A2C}" dt="2021-04-16T12:14:29.529" v="87" actId="20577"/>
          <ac:spMkLst>
            <pc:docMk/>
            <pc:sldMk cId="3687945648" sldId="282"/>
            <ac:spMk id="2" creationId="{E4E33012-959B-4309-81D8-0A37358C53D9}"/>
          </ac:spMkLst>
        </pc:spChg>
        <pc:spChg chg="mod">
          <ac:chgData name="Lukkariniemi Mari" userId="917dd8db-02db-4d22-97fe-5fd82bb38a10" providerId="ADAL" clId="{91414037-8A79-488D-AFCC-529925521A2C}" dt="2021-04-16T12:15:09.474" v="91" actId="12"/>
          <ac:spMkLst>
            <pc:docMk/>
            <pc:sldMk cId="3687945648" sldId="282"/>
            <ac:spMk id="3" creationId="{68AE6430-EFFE-4E3B-8743-39317DFBD153}"/>
          </ac:spMkLst>
        </pc:spChg>
      </pc:sldChg>
      <pc:sldChg chg="del">
        <pc:chgData name="Lukkariniemi Mari" userId="917dd8db-02db-4d22-97fe-5fd82bb38a10" providerId="ADAL" clId="{91414037-8A79-488D-AFCC-529925521A2C}" dt="2021-04-16T12:14:16.025" v="67" actId="47"/>
        <pc:sldMkLst>
          <pc:docMk/>
          <pc:sldMk cId="3940391760" sldId="282"/>
        </pc:sldMkLst>
      </pc:sldChg>
      <pc:sldChg chg="modSp new mod">
        <pc:chgData name="Lukkariniemi Mari" userId="917dd8db-02db-4d22-97fe-5fd82bb38a10" providerId="ADAL" clId="{91414037-8A79-488D-AFCC-529925521A2C}" dt="2021-04-19T11:53:08.102" v="862" actId="20577"/>
        <pc:sldMkLst>
          <pc:docMk/>
          <pc:sldMk cId="2697051408" sldId="283"/>
        </pc:sldMkLst>
        <pc:spChg chg="mod">
          <ac:chgData name="Lukkariniemi Mari" userId="917dd8db-02db-4d22-97fe-5fd82bb38a10" providerId="ADAL" clId="{91414037-8A79-488D-AFCC-529925521A2C}" dt="2021-04-16T12:21:32.197" v="122" actId="20577"/>
          <ac:spMkLst>
            <pc:docMk/>
            <pc:sldMk cId="2697051408" sldId="283"/>
            <ac:spMk id="2" creationId="{DA8D3666-CFF9-466E-893E-50D0DCA6DAE1}"/>
          </ac:spMkLst>
        </pc:spChg>
        <pc:spChg chg="mod">
          <ac:chgData name="Lukkariniemi Mari" userId="917dd8db-02db-4d22-97fe-5fd82bb38a10" providerId="ADAL" clId="{91414037-8A79-488D-AFCC-529925521A2C}" dt="2021-04-19T11:53:08.102" v="862" actId="20577"/>
          <ac:spMkLst>
            <pc:docMk/>
            <pc:sldMk cId="2697051408" sldId="283"/>
            <ac:spMk id="3" creationId="{C7E89BD2-569C-4FB8-9E40-9F17E82346F3}"/>
          </ac:spMkLst>
        </pc:spChg>
      </pc:sldChg>
      <pc:sldChg chg="del">
        <pc:chgData name="Lukkariniemi Mari" userId="917dd8db-02db-4d22-97fe-5fd82bb38a10" providerId="ADAL" clId="{91414037-8A79-488D-AFCC-529925521A2C}" dt="2021-04-16T12:14:16.589" v="68" actId="47"/>
        <pc:sldMkLst>
          <pc:docMk/>
          <pc:sldMk cId="3168722419" sldId="295"/>
        </pc:sldMkLst>
      </pc:sldChg>
      <pc:sldChg chg="del">
        <pc:chgData name="Lukkariniemi Mari" userId="917dd8db-02db-4d22-97fe-5fd82bb38a10" providerId="ADAL" clId="{91414037-8A79-488D-AFCC-529925521A2C}" dt="2021-04-16T12:14:18.109" v="69" actId="47"/>
        <pc:sldMkLst>
          <pc:docMk/>
          <pc:sldMk cId="744139862" sldId="296"/>
        </pc:sldMkLst>
      </pc:sldChg>
      <pc:sldChg chg="del">
        <pc:chgData name="Lukkariniemi Mari" userId="917dd8db-02db-4d22-97fe-5fd82bb38a10" providerId="ADAL" clId="{91414037-8A79-488D-AFCC-529925521A2C}" dt="2021-04-16T12:14:19.117" v="70" actId="47"/>
        <pc:sldMkLst>
          <pc:docMk/>
          <pc:sldMk cId="3022328087" sldId="298"/>
        </pc:sldMkLst>
      </pc:sldChg>
    </pc:docChg>
  </pc:docChgLst>
  <pc:docChgLst>
    <pc:chgData name="Lukkariniemi Mari" userId="917dd8db-02db-4d22-97fe-5fd82bb38a10" providerId="ADAL" clId="{F1E34608-F97F-475C-897C-EC5F8EBE48CE}"/>
    <pc:docChg chg="custSel delSld modSld">
      <pc:chgData name="Lukkariniemi Mari" userId="917dd8db-02db-4d22-97fe-5fd82bb38a10" providerId="ADAL" clId="{F1E34608-F97F-475C-897C-EC5F8EBE48CE}" dt="2021-08-18T05:52:42.799" v="1318" actId="20577"/>
      <pc:docMkLst>
        <pc:docMk/>
      </pc:docMkLst>
      <pc:sldChg chg="del">
        <pc:chgData name="Lukkariniemi Mari" userId="917dd8db-02db-4d22-97fe-5fd82bb38a10" providerId="ADAL" clId="{F1E34608-F97F-475C-897C-EC5F8EBE48CE}" dt="2021-08-17T12:47:39.115" v="1" actId="47"/>
        <pc:sldMkLst>
          <pc:docMk/>
          <pc:sldMk cId="3687945648" sldId="282"/>
        </pc:sldMkLst>
      </pc:sldChg>
      <pc:sldChg chg="modSp mod">
        <pc:chgData name="Lukkariniemi Mari" userId="917dd8db-02db-4d22-97fe-5fd82bb38a10" providerId="ADAL" clId="{F1E34608-F97F-475C-897C-EC5F8EBE48CE}" dt="2021-08-18T05:52:42.799" v="1318" actId="20577"/>
        <pc:sldMkLst>
          <pc:docMk/>
          <pc:sldMk cId="3734542912" sldId="286"/>
        </pc:sldMkLst>
        <pc:spChg chg="mod">
          <ac:chgData name="Lukkariniemi Mari" userId="917dd8db-02db-4d22-97fe-5fd82bb38a10" providerId="ADAL" clId="{F1E34608-F97F-475C-897C-EC5F8EBE48CE}" dt="2021-08-18T05:33:00.865" v="682" actId="20577"/>
          <ac:spMkLst>
            <pc:docMk/>
            <pc:sldMk cId="3734542912" sldId="286"/>
            <ac:spMk id="2" creationId="{F98CD655-6149-4D60-9EE7-AFD1F0E64010}"/>
          </ac:spMkLst>
        </pc:spChg>
        <pc:spChg chg="mod">
          <ac:chgData name="Lukkariniemi Mari" userId="917dd8db-02db-4d22-97fe-5fd82bb38a10" providerId="ADAL" clId="{F1E34608-F97F-475C-897C-EC5F8EBE48CE}" dt="2021-08-18T05:52:42.799" v="1318" actId="20577"/>
          <ac:spMkLst>
            <pc:docMk/>
            <pc:sldMk cId="3734542912" sldId="286"/>
            <ac:spMk id="3" creationId="{1C1EFBB8-C7FA-4C83-A4FC-65C0CC04818B}"/>
          </ac:spMkLst>
        </pc:spChg>
      </pc:sldChg>
      <pc:sldChg chg="del">
        <pc:chgData name="Lukkariniemi Mari" userId="917dd8db-02db-4d22-97fe-5fd82bb38a10" providerId="ADAL" clId="{F1E34608-F97F-475C-897C-EC5F8EBE48CE}" dt="2021-08-17T12:47:38.522" v="0" actId="47"/>
        <pc:sldMkLst>
          <pc:docMk/>
          <pc:sldMk cId="2260628792" sldId="287"/>
        </pc:sldMkLst>
      </pc:sldChg>
      <pc:sldChg chg="del">
        <pc:chgData name="Lukkariniemi Mari" userId="917dd8db-02db-4d22-97fe-5fd82bb38a10" providerId="ADAL" clId="{F1E34608-F97F-475C-897C-EC5F8EBE48CE}" dt="2021-08-17T12:47:55.970" v="2" actId="47"/>
        <pc:sldMkLst>
          <pc:docMk/>
          <pc:sldMk cId="3197989307" sldId="290"/>
        </pc:sldMkLst>
      </pc:sldChg>
    </pc:docChg>
  </pc:docChgLst>
  <pc:docChgLst>
    <pc:chgData name="Patama Saara" userId="S::saara.patama@mtk.fi::db5b7b1f-bc40-4eff-ac39-4c28f47f79ee" providerId="AD" clId="Web-{90FC8BD8-98B2-D108-4421-256E4B75DC71}"/>
    <pc:docChg chg="modSld">
      <pc:chgData name="Patama Saara" userId="S::saara.patama@mtk.fi::db5b7b1f-bc40-4eff-ac39-4c28f47f79ee" providerId="AD" clId="Web-{90FC8BD8-98B2-D108-4421-256E4B75DC71}" dt="2021-03-29T10:52:37.415" v="1" actId="20577"/>
      <pc:docMkLst>
        <pc:docMk/>
      </pc:docMkLst>
      <pc:sldChg chg="modSp">
        <pc:chgData name="Patama Saara" userId="S::saara.patama@mtk.fi::db5b7b1f-bc40-4eff-ac39-4c28f47f79ee" providerId="AD" clId="Web-{90FC8BD8-98B2-D108-4421-256E4B75DC71}" dt="2021-03-29T10:52:37.415" v="1" actId="20577"/>
        <pc:sldMkLst>
          <pc:docMk/>
          <pc:sldMk cId="744139862" sldId="296"/>
        </pc:sldMkLst>
        <pc:spChg chg="mod">
          <ac:chgData name="Patama Saara" userId="S::saara.patama@mtk.fi::db5b7b1f-bc40-4eff-ac39-4c28f47f79ee" providerId="AD" clId="Web-{90FC8BD8-98B2-D108-4421-256E4B75DC71}" dt="2021-03-29T10:52:37.415" v="1" actId="20577"/>
          <ac:spMkLst>
            <pc:docMk/>
            <pc:sldMk cId="744139862" sldId="296"/>
            <ac:spMk id="3" creationId="{208D5051-8637-4CF2-A64F-154CB85697D9}"/>
          </ac:spMkLst>
        </pc:spChg>
      </pc:sldChg>
    </pc:docChg>
  </pc:docChgLst>
  <pc:docChgLst>
    <pc:chgData name="Patama Saara" userId="S::saara.patama@mtk.fi::db5b7b1f-bc40-4eff-ac39-4c28f47f79ee" providerId="AD" clId="Web-{F406B043-63D8-7640-716C-1B6BC304E3F5}"/>
    <pc:docChg chg="modSld">
      <pc:chgData name="Patama Saara" userId="S::saara.patama@mtk.fi::db5b7b1f-bc40-4eff-ac39-4c28f47f79ee" providerId="AD" clId="Web-{F406B043-63D8-7640-716C-1B6BC304E3F5}" dt="2021-01-18T13:38:40.257" v="910" actId="1076"/>
      <pc:docMkLst>
        <pc:docMk/>
      </pc:docMkLst>
      <pc:sldChg chg="addSp modSp">
        <pc:chgData name="Patama Saara" userId="S::saara.patama@mtk.fi::db5b7b1f-bc40-4eff-ac39-4c28f47f79ee" providerId="AD" clId="Web-{F406B043-63D8-7640-716C-1B6BC304E3F5}" dt="2021-01-18T13:38:40.257" v="910" actId="1076"/>
        <pc:sldMkLst>
          <pc:docMk/>
          <pc:sldMk cId="4042590408" sldId="281"/>
        </pc:sldMkLst>
        <pc:spChg chg="mod">
          <ac:chgData name="Patama Saara" userId="S::saara.patama@mtk.fi::db5b7b1f-bc40-4eff-ac39-4c28f47f79ee" providerId="AD" clId="Web-{F406B043-63D8-7640-716C-1B6BC304E3F5}" dt="2021-01-18T13:37:35.612" v="906" actId="20577"/>
          <ac:spMkLst>
            <pc:docMk/>
            <pc:sldMk cId="4042590408" sldId="281"/>
            <ac:spMk id="2" creationId="{BED283E9-64FE-4A08-9849-F7E38C47BF88}"/>
          </ac:spMkLst>
        </pc:spChg>
        <pc:spChg chg="mod">
          <ac:chgData name="Patama Saara" userId="S::saara.patama@mtk.fi::db5b7b1f-bc40-4eff-ac39-4c28f47f79ee" providerId="AD" clId="Web-{F406B043-63D8-7640-716C-1B6BC304E3F5}" dt="2021-01-18T13:37:20.018" v="905" actId="1076"/>
          <ac:spMkLst>
            <pc:docMk/>
            <pc:sldMk cId="4042590408" sldId="281"/>
            <ac:spMk id="5" creationId="{24D10A6D-BC8A-4E9D-B8E2-CA67BD97100D}"/>
          </ac:spMkLst>
        </pc:spChg>
        <pc:picChg chg="add mod ord modCrop">
          <ac:chgData name="Patama Saara" userId="S::saara.patama@mtk.fi::db5b7b1f-bc40-4eff-ac39-4c28f47f79ee" providerId="AD" clId="Web-{F406B043-63D8-7640-716C-1B6BC304E3F5}" dt="2021-01-18T13:38:40.257" v="910" actId="1076"/>
          <ac:picMkLst>
            <pc:docMk/>
            <pc:sldMk cId="4042590408" sldId="281"/>
            <ac:picMk id="6" creationId="{E5846A91-2B6A-4EFB-84A6-33C3C6A4ED5B}"/>
          </ac:picMkLst>
        </pc:picChg>
      </pc:sldChg>
      <pc:sldChg chg="modSp">
        <pc:chgData name="Patama Saara" userId="S::saara.patama@mtk.fi::db5b7b1f-bc40-4eff-ac39-4c28f47f79ee" providerId="AD" clId="Web-{F406B043-63D8-7640-716C-1B6BC304E3F5}" dt="2021-01-18T12:36:18.312" v="50" actId="1076"/>
        <pc:sldMkLst>
          <pc:docMk/>
          <pc:sldMk cId="3940391760" sldId="282"/>
        </pc:sldMkLst>
        <pc:spChg chg="mod">
          <ac:chgData name="Patama Saara" userId="S::saara.patama@mtk.fi::db5b7b1f-bc40-4eff-ac39-4c28f47f79ee" providerId="AD" clId="Web-{F406B043-63D8-7640-716C-1B6BC304E3F5}" dt="2021-01-18T12:36:18.312" v="50" actId="1076"/>
          <ac:spMkLst>
            <pc:docMk/>
            <pc:sldMk cId="3940391760" sldId="282"/>
            <ac:spMk id="2" creationId="{1DC86B9F-D3BC-404E-9032-2997743C0305}"/>
          </ac:spMkLst>
        </pc:spChg>
        <pc:spChg chg="mod">
          <ac:chgData name="Patama Saara" userId="S::saara.patama@mtk.fi::db5b7b1f-bc40-4eff-ac39-4c28f47f79ee" providerId="AD" clId="Web-{F406B043-63D8-7640-716C-1B6BC304E3F5}" dt="2021-01-18T12:36:14.640" v="49" actId="14100"/>
          <ac:spMkLst>
            <pc:docMk/>
            <pc:sldMk cId="3940391760" sldId="282"/>
            <ac:spMk id="3" creationId="{EA660015-DB12-462B-8049-46E8A9CB6C35}"/>
          </ac:spMkLst>
        </pc:spChg>
      </pc:sldChg>
      <pc:sldChg chg="modSp">
        <pc:chgData name="Patama Saara" userId="S::saara.patama@mtk.fi::db5b7b1f-bc40-4eff-ac39-4c28f47f79ee" providerId="AD" clId="Web-{F406B043-63D8-7640-716C-1B6BC304E3F5}" dt="2021-01-18T13:01:12.344" v="881" actId="20577"/>
        <pc:sldMkLst>
          <pc:docMk/>
          <pc:sldMk cId="464502097" sldId="283"/>
        </pc:sldMkLst>
        <pc:spChg chg="mod">
          <ac:chgData name="Patama Saara" userId="S::saara.patama@mtk.fi::db5b7b1f-bc40-4eff-ac39-4c28f47f79ee" providerId="AD" clId="Web-{F406B043-63D8-7640-716C-1B6BC304E3F5}" dt="2021-01-18T13:01:12.344" v="881" actId="20577"/>
          <ac:spMkLst>
            <pc:docMk/>
            <pc:sldMk cId="464502097" sldId="283"/>
            <ac:spMk id="2" creationId="{AE7E2CAD-B1FA-4848-83AD-40013214D60A}"/>
          </ac:spMkLst>
        </pc:spChg>
      </pc:sldChg>
      <pc:sldChg chg="modSp">
        <pc:chgData name="Patama Saara" userId="S::saara.patama@mtk.fi::db5b7b1f-bc40-4eff-ac39-4c28f47f79ee" providerId="AD" clId="Web-{F406B043-63D8-7640-716C-1B6BC304E3F5}" dt="2021-01-18T12:55:47.260" v="878" actId="14100"/>
        <pc:sldMkLst>
          <pc:docMk/>
          <pc:sldMk cId="893556800" sldId="284"/>
        </pc:sldMkLst>
        <pc:spChg chg="mod">
          <ac:chgData name="Patama Saara" userId="S::saara.patama@mtk.fi::db5b7b1f-bc40-4eff-ac39-4c28f47f79ee" providerId="AD" clId="Web-{F406B043-63D8-7640-716C-1B6BC304E3F5}" dt="2021-01-18T12:55:47.260" v="878" actId="14100"/>
          <ac:spMkLst>
            <pc:docMk/>
            <pc:sldMk cId="893556800" sldId="284"/>
            <ac:spMk id="2" creationId="{54FF1681-0DC9-434D-8863-D5D8BC01D060}"/>
          </ac:spMkLst>
        </pc:spChg>
        <pc:spChg chg="mod">
          <ac:chgData name="Patama Saara" userId="S::saara.patama@mtk.fi::db5b7b1f-bc40-4eff-ac39-4c28f47f79ee" providerId="AD" clId="Web-{F406B043-63D8-7640-716C-1B6BC304E3F5}" dt="2021-01-18T12:50:54.366" v="798" actId="14100"/>
          <ac:spMkLst>
            <pc:docMk/>
            <pc:sldMk cId="893556800" sldId="284"/>
            <ac:spMk id="3" creationId="{6845F103-8A9D-4C48-9F40-CC4E981FDBDF}"/>
          </ac:spMkLst>
        </pc:spChg>
        <pc:spChg chg="mod">
          <ac:chgData name="Patama Saara" userId="S::saara.patama@mtk.fi::db5b7b1f-bc40-4eff-ac39-4c28f47f79ee" providerId="AD" clId="Web-{F406B043-63D8-7640-716C-1B6BC304E3F5}" dt="2021-01-18T12:55:43.291" v="877" actId="1076"/>
          <ac:spMkLst>
            <pc:docMk/>
            <pc:sldMk cId="893556800" sldId="284"/>
            <ac:spMk id="4" creationId="{B4D82BAC-12D1-48E1-A9FE-85A7F4DDCD31}"/>
          </ac:spMkLst>
        </pc:spChg>
      </pc:sldChg>
    </pc:docChg>
  </pc:docChgLst>
  <pc:docChgLst>
    <pc:chgData name="Patama Saara" userId="S::saara.patama@mtk.fi::db5b7b1f-bc40-4eff-ac39-4c28f47f79ee" providerId="AD" clId="Web-{D648B319-4798-D168-D338-245754315DF7}"/>
    <pc:docChg chg="modSld">
      <pc:chgData name="Patama Saara" userId="S::saara.patama@mtk.fi::db5b7b1f-bc40-4eff-ac39-4c28f47f79ee" providerId="AD" clId="Web-{D648B319-4798-D168-D338-245754315DF7}" dt="2021-04-19T06:50:22.619" v="2" actId="1076"/>
      <pc:docMkLst>
        <pc:docMk/>
      </pc:docMkLst>
      <pc:sldChg chg="modSp">
        <pc:chgData name="Patama Saara" userId="S::saara.patama@mtk.fi::db5b7b1f-bc40-4eff-ac39-4c28f47f79ee" providerId="AD" clId="Web-{D648B319-4798-D168-D338-245754315DF7}" dt="2021-04-19T06:50:22.619" v="2" actId="1076"/>
        <pc:sldMkLst>
          <pc:docMk/>
          <pc:sldMk cId="2432464853" sldId="285"/>
        </pc:sldMkLst>
        <pc:spChg chg="mod">
          <ac:chgData name="Patama Saara" userId="S::saara.patama@mtk.fi::db5b7b1f-bc40-4eff-ac39-4c28f47f79ee" providerId="AD" clId="Web-{D648B319-4798-D168-D338-245754315DF7}" dt="2021-04-19T06:50:22.619" v="2" actId="1076"/>
          <ac:spMkLst>
            <pc:docMk/>
            <pc:sldMk cId="2432464853" sldId="285"/>
            <ac:spMk id="2" creationId="{D6E9F049-7D69-468F-ACEC-B2D669C1015E}"/>
          </ac:spMkLst>
        </pc:spChg>
      </pc:sldChg>
    </pc:docChg>
  </pc:docChgLst>
  <pc:docChgLst>
    <pc:chgData name="Patama Saara" userId="S::saara.patama@mtk.fi::db5b7b1f-bc40-4eff-ac39-4c28f47f79ee" providerId="AD" clId="Web-{C195986E-FCE7-6D70-1218-6411D1C8BC78}"/>
    <pc:docChg chg="modSld">
      <pc:chgData name="Patama Saara" userId="S::saara.patama@mtk.fi::db5b7b1f-bc40-4eff-ac39-4c28f47f79ee" providerId="AD" clId="Web-{C195986E-FCE7-6D70-1218-6411D1C8BC78}" dt="2021-04-16T12:39:54.207" v="0"/>
      <pc:docMkLst>
        <pc:docMk/>
      </pc:docMkLst>
      <pc:sldChg chg="addSp modSp">
        <pc:chgData name="Patama Saara" userId="S::saara.patama@mtk.fi::db5b7b1f-bc40-4eff-ac39-4c28f47f79ee" providerId="AD" clId="Web-{C195986E-FCE7-6D70-1218-6411D1C8BC78}" dt="2021-04-16T12:39:54.207" v="0"/>
        <pc:sldMkLst>
          <pc:docMk/>
          <pc:sldMk cId="4042590408" sldId="281"/>
        </pc:sldMkLst>
        <pc:picChg chg="add mod">
          <ac:chgData name="Patama Saara" userId="S::saara.patama@mtk.fi::db5b7b1f-bc40-4eff-ac39-4c28f47f79ee" providerId="AD" clId="Web-{C195986E-FCE7-6D70-1218-6411D1C8BC78}" dt="2021-04-16T12:39:54.207" v="0"/>
          <ac:picMkLst>
            <pc:docMk/>
            <pc:sldMk cId="4042590408" sldId="281"/>
            <ac:picMk id="5" creationId="{C5A73DDB-B3BB-4DB0-9A78-3453E32F0DC5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4EA_D48B66FE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1A_A98B2A25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\\tsespapp001.kt.group.local\tsespdfs\ETT\AGRI\AgriInfo\Elintarvikkeiden%20kulutus%202000-2019%20per%20capita_KUVAT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_7FE4DB63_BB9E0F5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'003_11xf_2021m03'!$B$3</c:f>
              <c:strCache>
                <c:ptCount val="1"/>
                <c:pt idx="0">
                  <c:v>Kokonaisindeksi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'003_11xf_2021m03'!$A$4:$A$202</c:f>
              <c:strCache>
                <c:ptCount val="199"/>
                <c:pt idx="0">
                  <c:v>2005M01</c:v>
                </c:pt>
                <c:pt idx="1">
                  <c:v>2005M02</c:v>
                </c:pt>
                <c:pt idx="2">
                  <c:v>2005M03</c:v>
                </c:pt>
                <c:pt idx="3">
                  <c:v>2005M04</c:v>
                </c:pt>
                <c:pt idx="4">
                  <c:v>2005M05</c:v>
                </c:pt>
                <c:pt idx="5">
                  <c:v>2005M06</c:v>
                </c:pt>
                <c:pt idx="6">
                  <c:v>2005M07</c:v>
                </c:pt>
                <c:pt idx="7">
                  <c:v>2005M08</c:v>
                </c:pt>
                <c:pt idx="8">
                  <c:v>2005M09</c:v>
                </c:pt>
                <c:pt idx="9">
                  <c:v>2005M10</c:v>
                </c:pt>
                <c:pt idx="10">
                  <c:v>2005M11</c:v>
                </c:pt>
                <c:pt idx="11">
                  <c:v>2005M12</c:v>
                </c:pt>
                <c:pt idx="12">
                  <c:v>2006M01</c:v>
                </c:pt>
                <c:pt idx="13">
                  <c:v>2006M02</c:v>
                </c:pt>
                <c:pt idx="14">
                  <c:v>2006M03</c:v>
                </c:pt>
                <c:pt idx="15">
                  <c:v>2006M04</c:v>
                </c:pt>
                <c:pt idx="16">
                  <c:v>2006M05</c:v>
                </c:pt>
                <c:pt idx="17">
                  <c:v>2006M06</c:v>
                </c:pt>
                <c:pt idx="18">
                  <c:v>2006M07</c:v>
                </c:pt>
                <c:pt idx="19">
                  <c:v>2006M08</c:v>
                </c:pt>
                <c:pt idx="20">
                  <c:v>2006M09</c:v>
                </c:pt>
                <c:pt idx="21">
                  <c:v>2006M10</c:v>
                </c:pt>
                <c:pt idx="22">
                  <c:v>2006M11</c:v>
                </c:pt>
                <c:pt idx="23">
                  <c:v>2006M12</c:v>
                </c:pt>
                <c:pt idx="24">
                  <c:v>2007M01</c:v>
                </c:pt>
                <c:pt idx="25">
                  <c:v>2007M02</c:v>
                </c:pt>
                <c:pt idx="26">
                  <c:v>2007M03</c:v>
                </c:pt>
                <c:pt idx="27">
                  <c:v>2007M04</c:v>
                </c:pt>
                <c:pt idx="28">
                  <c:v>2007M05</c:v>
                </c:pt>
                <c:pt idx="29">
                  <c:v>2007M06</c:v>
                </c:pt>
                <c:pt idx="30">
                  <c:v>2007M07</c:v>
                </c:pt>
                <c:pt idx="31">
                  <c:v>2007M08</c:v>
                </c:pt>
                <c:pt idx="32">
                  <c:v>2007M09</c:v>
                </c:pt>
                <c:pt idx="33">
                  <c:v>2007M10</c:v>
                </c:pt>
                <c:pt idx="34">
                  <c:v>2007M11</c:v>
                </c:pt>
                <c:pt idx="35">
                  <c:v>2007M12</c:v>
                </c:pt>
                <c:pt idx="36">
                  <c:v>2008M01</c:v>
                </c:pt>
                <c:pt idx="37">
                  <c:v>2008M02</c:v>
                </c:pt>
                <c:pt idx="38">
                  <c:v>2008M03</c:v>
                </c:pt>
                <c:pt idx="39">
                  <c:v>2008M04</c:v>
                </c:pt>
                <c:pt idx="40">
                  <c:v>2008M05</c:v>
                </c:pt>
                <c:pt idx="41">
                  <c:v>2008M06</c:v>
                </c:pt>
                <c:pt idx="42">
                  <c:v>2008M07</c:v>
                </c:pt>
                <c:pt idx="43">
                  <c:v>2008M08</c:v>
                </c:pt>
                <c:pt idx="44">
                  <c:v>2008M09</c:v>
                </c:pt>
                <c:pt idx="45">
                  <c:v>2008M10</c:v>
                </c:pt>
                <c:pt idx="46">
                  <c:v>2008M11</c:v>
                </c:pt>
                <c:pt idx="47">
                  <c:v>2008M12</c:v>
                </c:pt>
                <c:pt idx="48">
                  <c:v>2009M01</c:v>
                </c:pt>
                <c:pt idx="49">
                  <c:v>2009M02</c:v>
                </c:pt>
                <c:pt idx="50">
                  <c:v>2009M03</c:v>
                </c:pt>
                <c:pt idx="51">
                  <c:v>2009M04</c:v>
                </c:pt>
                <c:pt idx="52">
                  <c:v>2009M05</c:v>
                </c:pt>
                <c:pt idx="53">
                  <c:v>2009M06</c:v>
                </c:pt>
                <c:pt idx="54">
                  <c:v>2009M07</c:v>
                </c:pt>
                <c:pt idx="55">
                  <c:v>2009M08</c:v>
                </c:pt>
                <c:pt idx="56">
                  <c:v>2009M09</c:v>
                </c:pt>
                <c:pt idx="57">
                  <c:v>2009M10</c:v>
                </c:pt>
                <c:pt idx="58">
                  <c:v>2009M11</c:v>
                </c:pt>
                <c:pt idx="59">
                  <c:v>2009M12</c:v>
                </c:pt>
                <c:pt idx="60">
                  <c:v>2010M01</c:v>
                </c:pt>
                <c:pt idx="61">
                  <c:v>2010M02</c:v>
                </c:pt>
                <c:pt idx="62">
                  <c:v>2010M03</c:v>
                </c:pt>
                <c:pt idx="63">
                  <c:v>2010M04</c:v>
                </c:pt>
                <c:pt idx="64">
                  <c:v>2010M05</c:v>
                </c:pt>
                <c:pt idx="65">
                  <c:v>2010M06</c:v>
                </c:pt>
                <c:pt idx="66">
                  <c:v>2010M07</c:v>
                </c:pt>
                <c:pt idx="67">
                  <c:v>2010M08</c:v>
                </c:pt>
                <c:pt idx="68">
                  <c:v>2010M09</c:v>
                </c:pt>
                <c:pt idx="69">
                  <c:v>2010M10</c:v>
                </c:pt>
                <c:pt idx="70">
                  <c:v>2010M11</c:v>
                </c:pt>
                <c:pt idx="71">
                  <c:v>2010M12</c:v>
                </c:pt>
                <c:pt idx="72">
                  <c:v>2011M01</c:v>
                </c:pt>
                <c:pt idx="73">
                  <c:v>2011M02</c:v>
                </c:pt>
                <c:pt idx="74">
                  <c:v>2011M03</c:v>
                </c:pt>
                <c:pt idx="75">
                  <c:v>2011M04</c:v>
                </c:pt>
                <c:pt idx="76">
                  <c:v>2011M05</c:v>
                </c:pt>
                <c:pt idx="77">
                  <c:v>2011M06</c:v>
                </c:pt>
                <c:pt idx="78">
                  <c:v>2011M07</c:v>
                </c:pt>
                <c:pt idx="79">
                  <c:v>2011M08</c:v>
                </c:pt>
                <c:pt idx="80">
                  <c:v>2011M09</c:v>
                </c:pt>
                <c:pt idx="81">
                  <c:v>2011M10</c:v>
                </c:pt>
                <c:pt idx="82">
                  <c:v>2011M11</c:v>
                </c:pt>
                <c:pt idx="83">
                  <c:v>2011M12</c:v>
                </c:pt>
                <c:pt idx="84">
                  <c:v>2012M01</c:v>
                </c:pt>
                <c:pt idx="85">
                  <c:v>2012M02</c:v>
                </c:pt>
                <c:pt idx="86">
                  <c:v>2012M03</c:v>
                </c:pt>
                <c:pt idx="87">
                  <c:v>2012M04</c:v>
                </c:pt>
                <c:pt idx="88">
                  <c:v>2012M05</c:v>
                </c:pt>
                <c:pt idx="89">
                  <c:v>2012M06</c:v>
                </c:pt>
                <c:pt idx="90">
                  <c:v>2012M07</c:v>
                </c:pt>
                <c:pt idx="91">
                  <c:v>2012M08</c:v>
                </c:pt>
                <c:pt idx="92">
                  <c:v>2012M09</c:v>
                </c:pt>
                <c:pt idx="93">
                  <c:v>2012M10</c:v>
                </c:pt>
                <c:pt idx="94">
                  <c:v>2012M11</c:v>
                </c:pt>
                <c:pt idx="95">
                  <c:v>2012M12</c:v>
                </c:pt>
                <c:pt idx="96">
                  <c:v>2013M01</c:v>
                </c:pt>
                <c:pt idx="97">
                  <c:v>2013M02</c:v>
                </c:pt>
                <c:pt idx="98">
                  <c:v>2013M03</c:v>
                </c:pt>
                <c:pt idx="99">
                  <c:v>2013M04</c:v>
                </c:pt>
                <c:pt idx="100">
                  <c:v>2013M05</c:v>
                </c:pt>
                <c:pt idx="101">
                  <c:v>2013M06</c:v>
                </c:pt>
                <c:pt idx="102">
                  <c:v>2013M07</c:v>
                </c:pt>
                <c:pt idx="103">
                  <c:v>2013M08</c:v>
                </c:pt>
                <c:pt idx="104">
                  <c:v>2013M09</c:v>
                </c:pt>
                <c:pt idx="105">
                  <c:v>2013M10</c:v>
                </c:pt>
                <c:pt idx="106">
                  <c:v>2013M11</c:v>
                </c:pt>
                <c:pt idx="107">
                  <c:v>2013M12</c:v>
                </c:pt>
                <c:pt idx="108">
                  <c:v>2014M01</c:v>
                </c:pt>
                <c:pt idx="109">
                  <c:v>2014M02</c:v>
                </c:pt>
                <c:pt idx="110">
                  <c:v>2014M03</c:v>
                </c:pt>
                <c:pt idx="111">
                  <c:v>2014M04</c:v>
                </c:pt>
                <c:pt idx="112">
                  <c:v>2014M05</c:v>
                </c:pt>
                <c:pt idx="113">
                  <c:v>2014M06</c:v>
                </c:pt>
                <c:pt idx="114">
                  <c:v>2014M07</c:v>
                </c:pt>
                <c:pt idx="115">
                  <c:v>2014M08</c:v>
                </c:pt>
                <c:pt idx="116">
                  <c:v>2014M09</c:v>
                </c:pt>
                <c:pt idx="117">
                  <c:v>2014M10</c:v>
                </c:pt>
                <c:pt idx="118">
                  <c:v>2014M11</c:v>
                </c:pt>
                <c:pt idx="119">
                  <c:v>2014M12</c:v>
                </c:pt>
                <c:pt idx="120">
                  <c:v>2015M01</c:v>
                </c:pt>
                <c:pt idx="121">
                  <c:v>2015M02</c:v>
                </c:pt>
                <c:pt idx="122">
                  <c:v>2015M03</c:v>
                </c:pt>
                <c:pt idx="123">
                  <c:v>2015M04</c:v>
                </c:pt>
                <c:pt idx="124">
                  <c:v>2015M05</c:v>
                </c:pt>
                <c:pt idx="125">
                  <c:v>2015M06</c:v>
                </c:pt>
                <c:pt idx="126">
                  <c:v>2015M07</c:v>
                </c:pt>
                <c:pt idx="127">
                  <c:v>2015M08</c:v>
                </c:pt>
                <c:pt idx="128">
                  <c:v>2015M09</c:v>
                </c:pt>
                <c:pt idx="129">
                  <c:v>2015M10</c:v>
                </c:pt>
                <c:pt idx="130">
                  <c:v>2015M11</c:v>
                </c:pt>
                <c:pt idx="131">
                  <c:v>2015M12</c:v>
                </c:pt>
                <c:pt idx="132">
                  <c:v>2016M01</c:v>
                </c:pt>
                <c:pt idx="133">
                  <c:v>2016M02</c:v>
                </c:pt>
                <c:pt idx="134">
                  <c:v>2016M03</c:v>
                </c:pt>
                <c:pt idx="135">
                  <c:v>2016M04</c:v>
                </c:pt>
                <c:pt idx="136">
                  <c:v>2016M05</c:v>
                </c:pt>
                <c:pt idx="137">
                  <c:v>2016M06</c:v>
                </c:pt>
                <c:pt idx="138">
                  <c:v>2016M07</c:v>
                </c:pt>
                <c:pt idx="139">
                  <c:v>2016M08</c:v>
                </c:pt>
                <c:pt idx="140">
                  <c:v>2016M09</c:v>
                </c:pt>
                <c:pt idx="141">
                  <c:v>2016M10</c:v>
                </c:pt>
                <c:pt idx="142">
                  <c:v>2016M11</c:v>
                </c:pt>
                <c:pt idx="143">
                  <c:v>2016M12</c:v>
                </c:pt>
                <c:pt idx="144">
                  <c:v>2017M01</c:v>
                </c:pt>
                <c:pt idx="145">
                  <c:v>2017M02</c:v>
                </c:pt>
                <c:pt idx="146">
                  <c:v>2017M03</c:v>
                </c:pt>
                <c:pt idx="147">
                  <c:v>2017M04</c:v>
                </c:pt>
                <c:pt idx="148">
                  <c:v>2017M05</c:v>
                </c:pt>
                <c:pt idx="149">
                  <c:v>2017M06</c:v>
                </c:pt>
                <c:pt idx="150">
                  <c:v>2017M07</c:v>
                </c:pt>
                <c:pt idx="151">
                  <c:v>2017M08</c:v>
                </c:pt>
                <c:pt idx="152">
                  <c:v>2017M09</c:v>
                </c:pt>
                <c:pt idx="153">
                  <c:v>2017M10</c:v>
                </c:pt>
                <c:pt idx="154">
                  <c:v>2017M11</c:v>
                </c:pt>
                <c:pt idx="155">
                  <c:v>2017M12</c:v>
                </c:pt>
                <c:pt idx="156">
                  <c:v>2018M01</c:v>
                </c:pt>
                <c:pt idx="157">
                  <c:v>2018M02</c:v>
                </c:pt>
                <c:pt idx="158">
                  <c:v>2018M03</c:v>
                </c:pt>
                <c:pt idx="159">
                  <c:v>2018M04</c:v>
                </c:pt>
                <c:pt idx="160">
                  <c:v>2018M05</c:v>
                </c:pt>
                <c:pt idx="161">
                  <c:v>2018M06</c:v>
                </c:pt>
                <c:pt idx="162">
                  <c:v>2018M07</c:v>
                </c:pt>
                <c:pt idx="163">
                  <c:v>2018M08</c:v>
                </c:pt>
                <c:pt idx="164">
                  <c:v>2018M09</c:v>
                </c:pt>
                <c:pt idx="165">
                  <c:v>2018M10</c:v>
                </c:pt>
                <c:pt idx="166">
                  <c:v>2018M11</c:v>
                </c:pt>
                <c:pt idx="167">
                  <c:v>2018M12</c:v>
                </c:pt>
                <c:pt idx="168">
                  <c:v>2019M01</c:v>
                </c:pt>
                <c:pt idx="169">
                  <c:v>2019M02</c:v>
                </c:pt>
                <c:pt idx="170">
                  <c:v>2019M03</c:v>
                </c:pt>
                <c:pt idx="171">
                  <c:v>2019M04</c:v>
                </c:pt>
                <c:pt idx="172">
                  <c:v>2019M05</c:v>
                </c:pt>
                <c:pt idx="173">
                  <c:v>2019M06</c:v>
                </c:pt>
                <c:pt idx="174">
                  <c:v>2019M07</c:v>
                </c:pt>
                <c:pt idx="175">
                  <c:v>2019M08</c:v>
                </c:pt>
                <c:pt idx="176">
                  <c:v>2019M09</c:v>
                </c:pt>
                <c:pt idx="177">
                  <c:v>2019M10</c:v>
                </c:pt>
                <c:pt idx="178">
                  <c:v>2019M11</c:v>
                </c:pt>
                <c:pt idx="179">
                  <c:v>2019M12</c:v>
                </c:pt>
                <c:pt idx="180">
                  <c:v>2020M01</c:v>
                </c:pt>
                <c:pt idx="181">
                  <c:v>2020M02</c:v>
                </c:pt>
                <c:pt idx="182">
                  <c:v>2020M03</c:v>
                </c:pt>
                <c:pt idx="183">
                  <c:v>2020M04</c:v>
                </c:pt>
                <c:pt idx="184">
                  <c:v>2020M05</c:v>
                </c:pt>
                <c:pt idx="185">
                  <c:v>2020M06</c:v>
                </c:pt>
                <c:pt idx="186">
                  <c:v>2020M07</c:v>
                </c:pt>
                <c:pt idx="187">
                  <c:v>2020M08</c:v>
                </c:pt>
                <c:pt idx="188">
                  <c:v>2020M09</c:v>
                </c:pt>
                <c:pt idx="189">
                  <c:v>2020M10</c:v>
                </c:pt>
                <c:pt idx="190">
                  <c:v>2020M11</c:v>
                </c:pt>
                <c:pt idx="191">
                  <c:v>2020M12</c:v>
                </c:pt>
                <c:pt idx="192">
                  <c:v>2021M01</c:v>
                </c:pt>
                <c:pt idx="193">
                  <c:v>2021M02</c:v>
                </c:pt>
                <c:pt idx="194">
                  <c:v>2021M03</c:v>
                </c:pt>
                <c:pt idx="195">
                  <c:v>2021M04</c:v>
                </c:pt>
                <c:pt idx="196">
                  <c:v>2021M05</c:v>
                </c:pt>
                <c:pt idx="197">
                  <c:v>2021M06</c:v>
                </c:pt>
                <c:pt idx="198">
                  <c:v>2021M07</c:v>
                </c:pt>
              </c:strCache>
            </c:strRef>
          </c:cat>
          <c:val>
            <c:numRef>
              <c:f>'003_11xf_2021m03'!$B$4:$B$202</c:f>
              <c:numCache>
                <c:formatCode>0.00</c:formatCode>
                <c:ptCount val="199"/>
                <c:pt idx="0">
                  <c:v>99.09</c:v>
                </c:pt>
                <c:pt idx="1">
                  <c:v>99.79</c:v>
                </c:pt>
                <c:pt idx="2">
                  <c:v>100.09</c:v>
                </c:pt>
                <c:pt idx="3">
                  <c:v>100.19</c:v>
                </c:pt>
                <c:pt idx="4">
                  <c:v>99.91</c:v>
                </c:pt>
                <c:pt idx="5">
                  <c:v>100.02</c:v>
                </c:pt>
                <c:pt idx="6">
                  <c:v>99.59</c:v>
                </c:pt>
                <c:pt idx="7">
                  <c:v>99.96</c:v>
                </c:pt>
                <c:pt idx="8">
                  <c:v>100.5</c:v>
                </c:pt>
                <c:pt idx="9">
                  <c:v>100.42</c:v>
                </c:pt>
                <c:pt idx="10">
                  <c:v>100.18</c:v>
                </c:pt>
                <c:pt idx="11">
                  <c:v>100.2</c:v>
                </c:pt>
                <c:pt idx="12">
                  <c:v>99.88</c:v>
                </c:pt>
                <c:pt idx="13">
                  <c:v>100.68</c:v>
                </c:pt>
                <c:pt idx="14">
                  <c:v>100.99</c:v>
                </c:pt>
                <c:pt idx="15">
                  <c:v>101.52</c:v>
                </c:pt>
                <c:pt idx="16">
                  <c:v>101.64</c:v>
                </c:pt>
                <c:pt idx="17">
                  <c:v>101.74</c:v>
                </c:pt>
                <c:pt idx="18">
                  <c:v>101.47</c:v>
                </c:pt>
                <c:pt idx="19">
                  <c:v>101.86</c:v>
                </c:pt>
                <c:pt idx="20">
                  <c:v>102</c:v>
                </c:pt>
                <c:pt idx="21">
                  <c:v>102.27</c:v>
                </c:pt>
                <c:pt idx="22">
                  <c:v>102.32</c:v>
                </c:pt>
                <c:pt idx="23">
                  <c:v>102.43</c:v>
                </c:pt>
                <c:pt idx="24">
                  <c:v>102.22</c:v>
                </c:pt>
                <c:pt idx="25">
                  <c:v>102.86</c:v>
                </c:pt>
                <c:pt idx="26">
                  <c:v>103.64</c:v>
                </c:pt>
                <c:pt idx="27">
                  <c:v>104.14</c:v>
                </c:pt>
                <c:pt idx="28">
                  <c:v>104.03</c:v>
                </c:pt>
                <c:pt idx="29">
                  <c:v>104.18</c:v>
                </c:pt>
                <c:pt idx="30">
                  <c:v>104.07</c:v>
                </c:pt>
                <c:pt idx="31">
                  <c:v>104.22</c:v>
                </c:pt>
                <c:pt idx="32">
                  <c:v>104.69</c:v>
                </c:pt>
                <c:pt idx="33">
                  <c:v>105.01</c:v>
                </c:pt>
                <c:pt idx="34">
                  <c:v>105.25</c:v>
                </c:pt>
                <c:pt idx="35">
                  <c:v>105.07</c:v>
                </c:pt>
                <c:pt idx="36">
                  <c:v>106.15</c:v>
                </c:pt>
                <c:pt idx="37">
                  <c:v>106.69</c:v>
                </c:pt>
                <c:pt idx="38">
                  <c:v>107.64</c:v>
                </c:pt>
                <c:pt idx="39">
                  <c:v>107.8</c:v>
                </c:pt>
                <c:pt idx="40">
                  <c:v>108.37</c:v>
                </c:pt>
                <c:pt idx="41">
                  <c:v>108.76</c:v>
                </c:pt>
                <c:pt idx="42">
                  <c:v>108.6</c:v>
                </c:pt>
                <c:pt idx="43">
                  <c:v>109.08</c:v>
                </c:pt>
                <c:pt idx="44">
                  <c:v>109.62</c:v>
                </c:pt>
                <c:pt idx="45">
                  <c:v>109.6</c:v>
                </c:pt>
                <c:pt idx="46">
                  <c:v>109.05</c:v>
                </c:pt>
                <c:pt idx="47">
                  <c:v>108.72</c:v>
                </c:pt>
                <c:pt idx="48">
                  <c:v>108.46</c:v>
                </c:pt>
                <c:pt idx="49">
                  <c:v>108.55</c:v>
                </c:pt>
                <c:pt idx="50">
                  <c:v>108.63</c:v>
                </c:pt>
                <c:pt idx="51">
                  <c:v>108.61</c:v>
                </c:pt>
                <c:pt idx="52">
                  <c:v>108.41</c:v>
                </c:pt>
                <c:pt idx="53">
                  <c:v>108.67</c:v>
                </c:pt>
                <c:pt idx="54">
                  <c:v>107.97</c:v>
                </c:pt>
                <c:pt idx="55">
                  <c:v>108.31</c:v>
                </c:pt>
                <c:pt idx="56">
                  <c:v>108.5</c:v>
                </c:pt>
                <c:pt idx="57">
                  <c:v>107.92</c:v>
                </c:pt>
                <c:pt idx="58">
                  <c:v>108.03</c:v>
                </c:pt>
                <c:pt idx="59">
                  <c:v>108.13</c:v>
                </c:pt>
                <c:pt idx="60">
                  <c:v>108.26</c:v>
                </c:pt>
                <c:pt idx="61">
                  <c:v>108.68</c:v>
                </c:pt>
                <c:pt idx="62">
                  <c:v>109.24</c:v>
                </c:pt>
                <c:pt idx="63">
                  <c:v>109.54</c:v>
                </c:pt>
                <c:pt idx="64">
                  <c:v>109.44</c:v>
                </c:pt>
                <c:pt idx="65">
                  <c:v>109.67</c:v>
                </c:pt>
                <c:pt idx="66">
                  <c:v>109.11</c:v>
                </c:pt>
                <c:pt idx="67">
                  <c:v>109.57</c:v>
                </c:pt>
                <c:pt idx="68">
                  <c:v>110.03</c:v>
                </c:pt>
                <c:pt idx="69">
                  <c:v>110.45</c:v>
                </c:pt>
                <c:pt idx="70">
                  <c:v>110.72</c:v>
                </c:pt>
                <c:pt idx="71">
                  <c:v>111.27</c:v>
                </c:pt>
                <c:pt idx="72">
                  <c:v>111.68</c:v>
                </c:pt>
                <c:pt idx="73">
                  <c:v>112.35</c:v>
                </c:pt>
                <c:pt idx="74">
                  <c:v>112.96</c:v>
                </c:pt>
                <c:pt idx="75">
                  <c:v>113.19</c:v>
                </c:pt>
                <c:pt idx="76">
                  <c:v>113.25</c:v>
                </c:pt>
                <c:pt idx="77">
                  <c:v>113.57</c:v>
                </c:pt>
                <c:pt idx="78">
                  <c:v>113.25</c:v>
                </c:pt>
                <c:pt idx="79">
                  <c:v>113.7</c:v>
                </c:pt>
                <c:pt idx="80">
                  <c:v>114.17</c:v>
                </c:pt>
                <c:pt idx="81">
                  <c:v>114.45</c:v>
                </c:pt>
                <c:pt idx="82">
                  <c:v>114.53</c:v>
                </c:pt>
                <c:pt idx="83">
                  <c:v>114.49</c:v>
                </c:pt>
                <c:pt idx="84">
                  <c:v>115.22</c:v>
                </c:pt>
                <c:pt idx="85">
                  <c:v>115.85</c:v>
                </c:pt>
                <c:pt idx="86">
                  <c:v>116.3</c:v>
                </c:pt>
                <c:pt idx="87">
                  <c:v>116.7</c:v>
                </c:pt>
                <c:pt idx="88">
                  <c:v>116.71</c:v>
                </c:pt>
                <c:pt idx="89">
                  <c:v>116.79</c:v>
                </c:pt>
                <c:pt idx="90">
                  <c:v>116.57</c:v>
                </c:pt>
                <c:pt idx="91">
                  <c:v>116.79</c:v>
                </c:pt>
                <c:pt idx="92">
                  <c:v>117.25</c:v>
                </c:pt>
                <c:pt idx="93">
                  <c:v>117.42</c:v>
                </c:pt>
                <c:pt idx="94">
                  <c:v>117.04</c:v>
                </c:pt>
                <c:pt idx="95">
                  <c:v>117.19</c:v>
                </c:pt>
                <c:pt idx="96">
                  <c:v>117.1</c:v>
                </c:pt>
                <c:pt idx="97">
                  <c:v>117.79</c:v>
                </c:pt>
                <c:pt idx="98">
                  <c:v>118.32</c:v>
                </c:pt>
                <c:pt idx="99">
                  <c:v>118.5</c:v>
                </c:pt>
                <c:pt idx="100">
                  <c:v>118.52</c:v>
                </c:pt>
                <c:pt idx="101">
                  <c:v>118.45</c:v>
                </c:pt>
                <c:pt idx="102">
                  <c:v>118.42</c:v>
                </c:pt>
                <c:pt idx="103">
                  <c:v>118.24</c:v>
                </c:pt>
                <c:pt idx="104">
                  <c:v>118.65</c:v>
                </c:pt>
                <c:pt idx="105">
                  <c:v>118.82</c:v>
                </c:pt>
                <c:pt idx="106">
                  <c:v>118.64</c:v>
                </c:pt>
                <c:pt idx="107">
                  <c:v>119.08</c:v>
                </c:pt>
                <c:pt idx="108">
                  <c:v>119</c:v>
                </c:pt>
                <c:pt idx="109">
                  <c:v>119.3</c:v>
                </c:pt>
                <c:pt idx="110">
                  <c:v>119.58</c:v>
                </c:pt>
                <c:pt idx="111">
                  <c:v>119.75</c:v>
                </c:pt>
                <c:pt idx="112">
                  <c:v>119.46</c:v>
                </c:pt>
                <c:pt idx="113">
                  <c:v>119.54</c:v>
                </c:pt>
                <c:pt idx="114">
                  <c:v>119.41</c:v>
                </c:pt>
                <c:pt idx="115">
                  <c:v>119.59</c:v>
                </c:pt>
                <c:pt idx="116">
                  <c:v>120.24</c:v>
                </c:pt>
                <c:pt idx="117">
                  <c:v>120.02</c:v>
                </c:pt>
                <c:pt idx="118">
                  <c:v>119.8</c:v>
                </c:pt>
                <c:pt idx="119">
                  <c:v>119.64</c:v>
                </c:pt>
                <c:pt idx="120">
                  <c:v>118.82</c:v>
                </c:pt>
                <c:pt idx="121">
                  <c:v>119.12</c:v>
                </c:pt>
                <c:pt idx="122">
                  <c:v>119.51</c:v>
                </c:pt>
                <c:pt idx="123">
                  <c:v>119.5</c:v>
                </c:pt>
                <c:pt idx="124">
                  <c:v>119.41</c:v>
                </c:pt>
                <c:pt idx="125">
                  <c:v>119.41</c:v>
                </c:pt>
                <c:pt idx="126">
                  <c:v>119.14</c:v>
                </c:pt>
                <c:pt idx="127">
                  <c:v>119.36</c:v>
                </c:pt>
                <c:pt idx="128">
                  <c:v>119.52</c:v>
                </c:pt>
                <c:pt idx="129">
                  <c:v>119.71</c:v>
                </c:pt>
                <c:pt idx="130">
                  <c:v>119.51</c:v>
                </c:pt>
                <c:pt idx="131">
                  <c:v>119.36</c:v>
                </c:pt>
                <c:pt idx="132">
                  <c:v>118.85</c:v>
                </c:pt>
                <c:pt idx="133">
                  <c:v>119.01</c:v>
                </c:pt>
                <c:pt idx="134">
                  <c:v>119.46</c:v>
                </c:pt>
                <c:pt idx="135">
                  <c:v>119.82</c:v>
                </c:pt>
                <c:pt idx="136">
                  <c:v>119.77</c:v>
                </c:pt>
                <c:pt idx="137">
                  <c:v>119.84</c:v>
                </c:pt>
                <c:pt idx="138">
                  <c:v>119.75</c:v>
                </c:pt>
                <c:pt idx="139">
                  <c:v>119.81</c:v>
                </c:pt>
                <c:pt idx="140">
                  <c:v>120.01</c:v>
                </c:pt>
                <c:pt idx="141">
                  <c:v>120.27</c:v>
                </c:pt>
                <c:pt idx="142">
                  <c:v>120.29</c:v>
                </c:pt>
                <c:pt idx="143">
                  <c:v>120.59</c:v>
                </c:pt>
                <c:pt idx="144">
                  <c:v>119.86</c:v>
                </c:pt>
                <c:pt idx="145">
                  <c:v>120.46</c:v>
                </c:pt>
                <c:pt idx="146">
                  <c:v>120.46</c:v>
                </c:pt>
                <c:pt idx="147">
                  <c:v>120.83</c:v>
                </c:pt>
                <c:pt idx="148">
                  <c:v>120.64</c:v>
                </c:pt>
                <c:pt idx="149">
                  <c:v>120.73</c:v>
                </c:pt>
                <c:pt idx="150">
                  <c:v>120.39</c:v>
                </c:pt>
                <c:pt idx="151">
                  <c:v>120.69</c:v>
                </c:pt>
                <c:pt idx="152">
                  <c:v>120.94</c:v>
                </c:pt>
                <c:pt idx="153">
                  <c:v>120.92</c:v>
                </c:pt>
                <c:pt idx="154">
                  <c:v>121.22</c:v>
                </c:pt>
                <c:pt idx="155">
                  <c:v>121.17</c:v>
                </c:pt>
                <c:pt idx="156">
                  <c:v>120.81</c:v>
                </c:pt>
                <c:pt idx="157">
                  <c:v>121.19</c:v>
                </c:pt>
                <c:pt idx="158">
                  <c:v>121.43</c:v>
                </c:pt>
                <c:pt idx="159">
                  <c:v>121.74</c:v>
                </c:pt>
                <c:pt idx="160">
                  <c:v>121.87</c:v>
                </c:pt>
                <c:pt idx="161">
                  <c:v>122.13</c:v>
                </c:pt>
                <c:pt idx="162">
                  <c:v>122.03</c:v>
                </c:pt>
                <c:pt idx="163">
                  <c:v>122.22</c:v>
                </c:pt>
                <c:pt idx="164">
                  <c:v>122.47</c:v>
                </c:pt>
                <c:pt idx="165">
                  <c:v>122.77</c:v>
                </c:pt>
                <c:pt idx="166">
                  <c:v>122.74</c:v>
                </c:pt>
                <c:pt idx="167">
                  <c:v>122.6</c:v>
                </c:pt>
                <c:pt idx="168">
                  <c:v>122.13</c:v>
                </c:pt>
                <c:pt idx="169">
                  <c:v>122.71</c:v>
                </c:pt>
                <c:pt idx="170">
                  <c:v>122.79</c:v>
                </c:pt>
                <c:pt idx="171">
                  <c:v>123.51</c:v>
                </c:pt>
                <c:pt idx="172">
                  <c:v>123.3</c:v>
                </c:pt>
                <c:pt idx="173">
                  <c:v>123.38</c:v>
                </c:pt>
                <c:pt idx="174">
                  <c:v>123.04</c:v>
                </c:pt>
                <c:pt idx="175">
                  <c:v>123.55</c:v>
                </c:pt>
                <c:pt idx="176">
                  <c:v>123.59</c:v>
                </c:pt>
                <c:pt idx="177">
                  <c:v>123.7</c:v>
                </c:pt>
                <c:pt idx="178">
                  <c:v>123.57</c:v>
                </c:pt>
                <c:pt idx="179">
                  <c:v>123.73</c:v>
                </c:pt>
                <c:pt idx="180">
                  <c:v>123.34</c:v>
                </c:pt>
                <c:pt idx="181">
                  <c:v>123.75</c:v>
                </c:pt>
                <c:pt idx="182">
                  <c:v>123.54</c:v>
                </c:pt>
                <c:pt idx="183">
                  <c:v>123.12</c:v>
                </c:pt>
                <c:pt idx="184">
                  <c:v>123.09</c:v>
                </c:pt>
                <c:pt idx="185">
                  <c:v>123.33</c:v>
                </c:pt>
                <c:pt idx="186">
                  <c:v>123.77</c:v>
                </c:pt>
                <c:pt idx="187">
                  <c:v>123.8</c:v>
                </c:pt>
                <c:pt idx="188">
                  <c:v>123.79</c:v>
                </c:pt>
                <c:pt idx="189">
                  <c:v>123.92</c:v>
                </c:pt>
                <c:pt idx="190">
                  <c:v>123.83</c:v>
                </c:pt>
                <c:pt idx="191">
                  <c:v>124.01</c:v>
                </c:pt>
                <c:pt idx="192">
                  <c:v>124.43</c:v>
                </c:pt>
                <c:pt idx="193">
                  <c:v>124.88</c:v>
                </c:pt>
                <c:pt idx="194">
                  <c:v>125.18</c:v>
                </c:pt>
                <c:pt idx="195">
                  <c:v>125.65</c:v>
                </c:pt>
                <c:pt idx="196">
                  <c:v>125.84</c:v>
                </c:pt>
                <c:pt idx="197">
                  <c:v>125.76</c:v>
                </c:pt>
                <c:pt idx="198">
                  <c:v>126.18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7F3-4AF6-990E-22A4C55CA2C7}"/>
            </c:ext>
          </c:extLst>
        </c:ser>
        <c:ser>
          <c:idx val="1"/>
          <c:order val="1"/>
          <c:tx>
            <c:strRef>
              <c:f>'003_11xf_2021m03'!$C$3</c:f>
              <c:strCache>
                <c:ptCount val="1"/>
                <c:pt idx="0">
                  <c:v>Elintarvikkeet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'003_11xf_2021m03'!$A$4:$A$202</c:f>
              <c:strCache>
                <c:ptCount val="199"/>
                <c:pt idx="0">
                  <c:v>2005M01</c:v>
                </c:pt>
                <c:pt idx="1">
                  <c:v>2005M02</c:v>
                </c:pt>
                <c:pt idx="2">
                  <c:v>2005M03</c:v>
                </c:pt>
                <c:pt idx="3">
                  <c:v>2005M04</c:v>
                </c:pt>
                <c:pt idx="4">
                  <c:v>2005M05</c:v>
                </c:pt>
                <c:pt idx="5">
                  <c:v>2005M06</c:v>
                </c:pt>
                <c:pt idx="6">
                  <c:v>2005M07</c:v>
                </c:pt>
                <c:pt idx="7">
                  <c:v>2005M08</c:v>
                </c:pt>
                <c:pt idx="8">
                  <c:v>2005M09</c:v>
                </c:pt>
                <c:pt idx="9">
                  <c:v>2005M10</c:v>
                </c:pt>
                <c:pt idx="10">
                  <c:v>2005M11</c:v>
                </c:pt>
                <c:pt idx="11">
                  <c:v>2005M12</c:v>
                </c:pt>
                <c:pt idx="12">
                  <c:v>2006M01</c:v>
                </c:pt>
                <c:pt idx="13">
                  <c:v>2006M02</c:v>
                </c:pt>
                <c:pt idx="14">
                  <c:v>2006M03</c:v>
                </c:pt>
                <c:pt idx="15">
                  <c:v>2006M04</c:v>
                </c:pt>
                <c:pt idx="16">
                  <c:v>2006M05</c:v>
                </c:pt>
                <c:pt idx="17">
                  <c:v>2006M06</c:v>
                </c:pt>
                <c:pt idx="18">
                  <c:v>2006M07</c:v>
                </c:pt>
                <c:pt idx="19">
                  <c:v>2006M08</c:v>
                </c:pt>
                <c:pt idx="20">
                  <c:v>2006M09</c:v>
                </c:pt>
                <c:pt idx="21">
                  <c:v>2006M10</c:v>
                </c:pt>
                <c:pt idx="22">
                  <c:v>2006M11</c:v>
                </c:pt>
                <c:pt idx="23">
                  <c:v>2006M12</c:v>
                </c:pt>
                <c:pt idx="24">
                  <c:v>2007M01</c:v>
                </c:pt>
                <c:pt idx="25">
                  <c:v>2007M02</c:v>
                </c:pt>
                <c:pt idx="26">
                  <c:v>2007M03</c:v>
                </c:pt>
                <c:pt idx="27">
                  <c:v>2007M04</c:v>
                </c:pt>
                <c:pt idx="28">
                  <c:v>2007M05</c:v>
                </c:pt>
                <c:pt idx="29">
                  <c:v>2007M06</c:v>
                </c:pt>
                <c:pt idx="30">
                  <c:v>2007M07</c:v>
                </c:pt>
                <c:pt idx="31">
                  <c:v>2007M08</c:v>
                </c:pt>
                <c:pt idx="32">
                  <c:v>2007M09</c:v>
                </c:pt>
                <c:pt idx="33">
                  <c:v>2007M10</c:v>
                </c:pt>
                <c:pt idx="34">
                  <c:v>2007M11</c:v>
                </c:pt>
                <c:pt idx="35">
                  <c:v>2007M12</c:v>
                </c:pt>
                <c:pt idx="36">
                  <c:v>2008M01</c:v>
                </c:pt>
                <c:pt idx="37">
                  <c:v>2008M02</c:v>
                </c:pt>
                <c:pt idx="38">
                  <c:v>2008M03</c:v>
                </c:pt>
                <c:pt idx="39">
                  <c:v>2008M04</c:v>
                </c:pt>
                <c:pt idx="40">
                  <c:v>2008M05</c:v>
                </c:pt>
                <c:pt idx="41">
                  <c:v>2008M06</c:v>
                </c:pt>
                <c:pt idx="42">
                  <c:v>2008M07</c:v>
                </c:pt>
                <c:pt idx="43">
                  <c:v>2008M08</c:v>
                </c:pt>
                <c:pt idx="44">
                  <c:v>2008M09</c:v>
                </c:pt>
                <c:pt idx="45">
                  <c:v>2008M10</c:v>
                </c:pt>
                <c:pt idx="46">
                  <c:v>2008M11</c:v>
                </c:pt>
                <c:pt idx="47">
                  <c:v>2008M12</c:v>
                </c:pt>
                <c:pt idx="48">
                  <c:v>2009M01</c:v>
                </c:pt>
                <c:pt idx="49">
                  <c:v>2009M02</c:v>
                </c:pt>
                <c:pt idx="50">
                  <c:v>2009M03</c:v>
                </c:pt>
                <c:pt idx="51">
                  <c:v>2009M04</c:v>
                </c:pt>
                <c:pt idx="52">
                  <c:v>2009M05</c:v>
                </c:pt>
                <c:pt idx="53">
                  <c:v>2009M06</c:v>
                </c:pt>
                <c:pt idx="54">
                  <c:v>2009M07</c:v>
                </c:pt>
                <c:pt idx="55">
                  <c:v>2009M08</c:v>
                </c:pt>
                <c:pt idx="56">
                  <c:v>2009M09</c:v>
                </c:pt>
                <c:pt idx="57">
                  <c:v>2009M10</c:v>
                </c:pt>
                <c:pt idx="58">
                  <c:v>2009M11</c:v>
                </c:pt>
                <c:pt idx="59">
                  <c:v>2009M12</c:v>
                </c:pt>
                <c:pt idx="60">
                  <c:v>2010M01</c:v>
                </c:pt>
                <c:pt idx="61">
                  <c:v>2010M02</c:v>
                </c:pt>
                <c:pt idx="62">
                  <c:v>2010M03</c:v>
                </c:pt>
                <c:pt idx="63">
                  <c:v>2010M04</c:v>
                </c:pt>
                <c:pt idx="64">
                  <c:v>2010M05</c:v>
                </c:pt>
                <c:pt idx="65">
                  <c:v>2010M06</c:v>
                </c:pt>
                <c:pt idx="66">
                  <c:v>2010M07</c:v>
                </c:pt>
                <c:pt idx="67">
                  <c:v>2010M08</c:v>
                </c:pt>
                <c:pt idx="68">
                  <c:v>2010M09</c:v>
                </c:pt>
                <c:pt idx="69">
                  <c:v>2010M10</c:v>
                </c:pt>
                <c:pt idx="70">
                  <c:v>2010M11</c:v>
                </c:pt>
                <c:pt idx="71">
                  <c:v>2010M12</c:v>
                </c:pt>
                <c:pt idx="72">
                  <c:v>2011M01</c:v>
                </c:pt>
                <c:pt idx="73">
                  <c:v>2011M02</c:v>
                </c:pt>
                <c:pt idx="74">
                  <c:v>2011M03</c:v>
                </c:pt>
                <c:pt idx="75">
                  <c:v>2011M04</c:v>
                </c:pt>
                <c:pt idx="76">
                  <c:v>2011M05</c:v>
                </c:pt>
                <c:pt idx="77">
                  <c:v>2011M06</c:v>
                </c:pt>
                <c:pt idx="78">
                  <c:v>2011M07</c:v>
                </c:pt>
                <c:pt idx="79">
                  <c:v>2011M08</c:v>
                </c:pt>
                <c:pt idx="80">
                  <c:v>2011M09</c:v>
                </c:pt>
                <c:pt idx="81">
                  <c:v>2011M10</c:v>
                </c:pt>
                <c:pt idx="82">
                  <c:v>2011M11</c:v>
                </c:pt>
                <c:pt idx="83">
                  <c:v>2011M12</c:v>
                </c:pt>
                <c:pt idx="84">
                  <c:v>2012M01</c:v>
                </c:pt>
                <c:pt idx="85">
                  <c:v>2012M02</c:v>
                </c:pt>
                <c:pt idx="86">
                  <c:v>2012M03</c:v>
                </c:pt>
                <c:pt idx="87">
                  <c:v>2012M04</c:v>
                </c:pt>
                <c:pt idx="88">
                  <c:v>2012M05</c:v>
                </c:pt>
                <c:pt idx="89">
                  <c:v>2012M06</c:v>
                </c:pt>
                <c:pt idx="90">
                  <c:v>2012M07</c:v>
                </c:pt>
                <c:pt idx="91">
                  <c:v>2012M08</c:v>
                </c:pt>
                <c:pt idx="92">
                  <c:v>2012M09</c:v>
                </c:pt>
                <c:pt idx="93">
                  <c:v>2012M10</c:v>
                </c:pt>
                <c:pt idx="94">
                  <c:v>2012M11</c:v>
                </c:pt>
                <c:pt idx="95">
                  <c:v>2012M12</c:v>
                </c:pt>
                <c:pt idx="96">
                  <c:v>2013M01</c:v>
                </c:pt>
                <c:pt idx="97">
                  <c:v>2013M02</c:v>
                </c:pt>
                <c:pt idx="98">
                  <c:v>2013M03</c:v>
                </c:pt>
                <c:pt idx="99">
                  <c:v>2013M04</c:v>
                </c:pt>
                <c:pt idx="100">
                  <c:v>2013M05</c:v>
                </c:pt>
                <c:pt idx="101">
                  <c:v>2013M06</c:v>
                </c:pt>
                <c:pt idx="102">
                  <c:v>2013M07</c:v>
                </c:pt>
                <c:pt idx="103">
                  <c:v>2013M08</c:v>
                </c:pt>
                <c:pt idx="104">
                  <c:v>2013M09</c:v>
                </c:pt>
                <c:pt idx="105">
                  <c:v>2013M10</c:v>
                </c:pt>
                <c:pt idx="106">
                  <c:v>2013M11</c:v>
                </c:pt>
                <c:pt idx="107">
                  <c:v>2013M12</c:v>
                </c:pt>
                <c:pt idx="108">
                  <c:v>2014M01</c:v>
                </c:pt>
                <c:pt idx="109">
                  <c:v>2014M02</c:v>
                </c:pt>
                <c:pt idx="110">
                  <c:v>2014M03</c:v>
                </c:pt>
                <c:pt idx="111">
                  <c:v>2014M04</c:v>
                </c:pt>
                <c:pt idx="112">
                  <c:v>2014M05</c:v>
                </c:pt>
                <c:pt idx="113">
                  <c:v>2014M06</c:v>
                </c:pt>
                <c:pt idx="114">
                  <c:v>2014M07</c:v>
                </c:pt>
                <c:pt idx="115">
                  <c:v>2014M08</c:v>
                </c:pt>
                <c:pt idx="116">
                  <c:v>2014M09</c:v>
                </c:pt>
                <c:pt idx="117">
                  <c:v>2014M10</c:v>
                </c:pt>
                <c:pt idx="118">
                  <c:v>2014M11</c:v>
                </c:pt>
                <c:pt idx="119">
                  <c:v>2014M12</c:v>
                </c:pt>
                <c:pt idx="120">
                  <c:v>2015M01</c:v>
                </c:pt>
                <c:pt idx="121">
                  <c:v>2015M02</c:v>
                </c:pt>
                <c:pt idx="122">
                  <c:v>2015M03</c:v>
                </c:pt>
                <c:pt idx="123">
                  <c:v>2015M04</c:v>
                </c:pt>
                <c:pt idx="124">
                  <c:v>2015M05</c:v>
                </c:pt>
                <c:pt idx="125">
                  <c:v>2015M06</c:v>
                </c:pt>
                <c:pt idx="126">
                  <c:v>2015M07</c:v>
                </c:pt>
                <c:pt idx="127">
                  <c:v>2015M08</c:v>
                </c:pt>
                <c:pt idx="128">
                  <c:v>2015M09</c:v>
                </c:pt>
                <c:pt idx="129">
                  <c:v>2015M10</c:v>
                </c:pt>
                <c:pt idx="130">
                  <c:v>2015M11</c:v>
                </c:pt>
                <c:pt idx="131">
                  <c:v>2015M12</c:v>
                </c:pt>
                <c:pt idx="132">
                  <c:v>2016M01</c:v>
                </c:pt>
                <c:pt idx="133">
                  <c:v>2016M02</c:v>
                </c:pt>
                <c:pt idx="134">
                  <c:v>2016M03</c:v>
                </c:pt>
                <c:pt idx="135">
                  <c:v>2016M04</c:v>
                </c:pt>
                <c:pt idx="136">
                  <c:v>2016M05</c:v>
                </c:pt>
                <c:pt idx="137">
                  <c:v>2016M06</c:v>
                </c:pt>
                <c:pt idx="138">
                  <c:v>2016M07</c:v>
                </c:pt>
                <c:pt idx="139">
                  <c:v>2016M08</c:v>
                </c:pt>
                <c:pt idx="140">
                  <c:v>2016M09</c:v>
                </c:pt>
                <c:pt idx="141">
                  <c:v>2016M10</c:v>
                </c:pt>
                <c:pt idx="142">
                  <c:v>2016M11</c:v>
                </c:pt>
                <c:pt idx="143">
                  <c:v>2016M12</c:v>
                </c:pt>
                <c:pt idx="144">
                  <c:v>2017M01</c:v>
                </c:pt>
                <c:pt idx="145">
                  <c:v>2017M02</c:v>
                </c:pt>
                <c:pt idx="146">
                  <c:v>2017M03</c:v>
                </c:pt>
                <c:pt idx="147">
                  <c:v>2017M04</c:v>
                </c:pt>
                <c:pt idx="148">
                  <c:v>2017M05</c:v>
                </c:pt>
                <c:pt idx="149">
                  <c:v>2017M06</c:v>
                </c:pt>
                <c:pt idx="150">
                  <c:v>2017M07</c:v>
                </c:pt>
                <c:pt idx="151">
                  <c:v>2017M08</c:v>
                </c:pt>
                <c:pt idx="152">
                  <c:v>2017M09</c:v>
                </c:pt>
                <c:pt idx="153">
                  <c:v>2017M10</c:v>
                </c:pt>
                <c:pt idx="154">
                  <c:v>2017M11</c:v>
                </c:pt>
                <c:pt idx="155">
                  <c:v>2017M12</c:v>
                </c:pt>
                <c:pt idx="156">
                  <c:v>2018M01</c:v>
                </c:pt>
                <c:pt idx="157">
                  <c:v>2018M02</c:v>
                </c:pt>
                <c:pt idx="158">
                  <c:v>2018M03</c:v>
                </c:pt>
                <c:pt idx="159">
                  <c:v>2018M04</c:v>
                </c:pt>
                <c:pt idx="160">
                  <c:v>2018M05</c:v>
                </c:pt>
                <c:pt idx="161">
                  <c:v>2018M06</c:v>
                </c:pt>
                <c:pt idx="162">
                  <c:v>2018M07</c:v>
                </c:pt>
                <c:pt idx="163">
                  <c:v>2018M08</c:v>
                </c:pt>
                <c:pt idx="164">
                  <c:v>2018M09</c:v>
                </c:pt>
                <c:pt idx="165">
                  <c:v>2018M10</c:v>
                </c:pt>
                <c:pt idx="166">
                  <c:v>2018M11</c:v>
                </c:pt>
                <c:pt idx="167">
                  <c:v>2018M12</c:v>
                </c:pt>
                <c:pt idx="168">
                  <c:v>2019M01</c:v>
                </c:pt>
                <c:pt idx="169">
                  <c:v>2019M02</c:v>
                </c:pt>
                <c:pt idx="170">
                  <c:v>2019M03</c:v>
                </c:pt>
                <c:pt idx="171">
                  <c:v>2019M04</c:v>
                </c:pt>
                <c:pt idx="172">
                  <c:v>2019M05</c:v>
                </c:pt>
                <c:pt idx="173">
                  <c:v>2019M06</c:v>
                </c:pt>
                <c:pt idx="174">
                  <c:v>2019M07</c:v>
                </c:pt>
                <c:pt idx="175">
                  <c:v>2019M08</c:v>
                </c:pt>
                <c:pt idx="176">
                  <c:v>2019M09</c:v>
                </c:pt>
                <c:pt idx="177">
                  <c:v>2019M10</c:v>
                </c:pt>
                <c:pt idx="178">
                  <c:v>2019M11</c:v>
                </c:pt>
                <c:pt idx="179">
                  <c:v>2019M12</c:v>
                </c:pt>
                <c:pt idx="180">
                  <c:v>2020M01</c:v>
                </c:pt>
                <c:pt idx="181">
                  <c:v>2020M02</c:v>
                </c:pt>
                <c:pt idx="182">
                  <c:v>2020M03</c:v>
                </c:pt>
                <c:pt idx="183">
                  <c:v>2020M04</c:v>
                </c:pt>
                <c:pt idx="184">
                  <c:v>2020M05</c:v>
                </c:pt>
                <c:pt idx="185">
                  <c:v>2020M06</c:v>
                </c:pt>
                <c:pt idx="186">
                  <c:v>2020M07</c:v>
                </c:pt>
                <c:pt idx="187">
                  <c:v>2020M08</c:v>
                </c:pt>
                <c:pt idx="188">
                  <c:v>2020M09</c:v>
                </c:pt>
                <c:pt idx="189">
                  <c:v>2020M10</c:v>
                </c:pt>
                <c:pt idx="190">
                  <c:v>2020M11</c:v>
                </c:pt>
                <c:pt idx="191">
                  <c:v>2020M12</c:v>
                </c:pt>
                <c:pt idx="192">
                  <c:v>2021M01</c:v>
                </c:pt>
                <c:pt idx="193">
                  <c:v>2021M02</c:v>
                </c:pt>
                <c:pt idx="194">
                  <c:v>2021M03</c:v>
                </c:pt>
                <c:pt idx="195">
                  <c:v>2021M04</c:v>
                </c:pt>
                <c:pt idx="196">
                  <c:v>2021M05</c:v>
                </c:pt>
                <c:pt idx="197">
                  <c:v>2021M06</c:v>
                </c:pt>
                <c:pt idx="198">
                  <c:v>2021M07</c:v>
                </c:pt>
              </c:strCache>
            </c:strRef>
          </c:cat>
          <c:val>
            <c:numRef>
              <c:f>'003_11xf_2021m03'!$C$4:$C$202</c:f>
              <c:numCache>
                <c:formatCode>0.00</c:formatCode>
                <c:ptCount val="199"/>
                <c:pt idx="0">
                  <c:v>100.62</c:v>
                </c:pt>
                <c:pt idx="1">
                  <c:v>102.14</c:v>
                </c:pt>
                <c:pt idx="2">
                  <c:v>102.38</c:v>
                </c:pt>
                <c:pt idx="3">
                  <c:v>100.96</c:v>
                </c:pt>
                <c:pt idx="4">
                  <c:v>100.22</c:v>
                </c:pt>
                <c:pt idx="5">
                  <c:v>99.59</c:v>
                </c:pt>
                <c:pt idx="6">
                  <c:v>99.48</c:v>
                </c:pt>
                <c:pt idx="7">
                  <c:v>98.7</c:v>
                </c:pt>
                <c:pt idx="8">
                  <c:v>98.82</c:v>
                </c:pt>
                <c:pt idx="9">
                  <c:v>98.4</c:v>
                </c:pt>
                <c:pt idx="10">
                  <c:v>99.02</c:v>
                </c:pt>
                <c:pt idx="11">
                  <c:v>99.62</c:v>
                </c:pt>
                <c:pt idx="12">
                  <c:v>100.36</c:v>
                </c:pt>
                <c:pt idx="13">
                  <c:v>101.91</c:v>
                </c:pt>
                <c:pt idx="14">
                  <c:v>101.29</c:v>
                </c:pt>
                <c:pt idx="15">
                  <c:v>101.58</c:v>
                </c:pt>
                <c:pt idx="16">
                  <c:v>101.28</c:v>
                </c:pt>
                <c:pt idx="17">
                  <c:v>100.93</c:v>
                </c:pt>
                <c:pt idx="18">
                  <c:v>100.7</c:v>
                </c:pt>
                <c:pt idx="19">
                  <c:v>100.66</c:v>
                </c:pt>
                <c:pt idx="20">
                  <c:v>100.77</c:v>
                </c:pt>
                <c:pt idx="21">
                  <c:v>101.02</c:v>
                </c:pt>
                <c:pt idx="22">
                  <c:v>101.76</c:v>
                </c:pt>
                <c:pt idx="23">
                  <c:v>102.01</c:v>
                </c:pt>
                <c:pt idx="24">
                  <c:v>103.35</c:v>
                </c:pt>
                <c:pt idx="25">
                  <c:v>103.47</c:v>
                </c:pt>
                <c:pt idx="26">
                  <c:v>103.25</c:v>
                </c:pt>
                <c:pt idx="27">
                  <c:v>104.62</c:v>
                </c:pt>
                <c:pt idx="28">
                  <c:v>102.58</c:v>
                </c:pt>
                <c:pt idx="29">
                  <c:v>101.97</c:v>
                </c:pt>
                <c:pt idx="30">
                  <c:v>103.3</c:v>
                </c:pt>
                <c:pt idx="31">
                  <c:v>102.18</c:v>
                </c:pt>
                <c:pt idx="32">
                  <c:v>102.8</c:v>
                </c:pt>
                <c:pt idx="33">
                  <c:v>103.06</c:v>
                </c:pt>
                <c:pt idx="34">
                  <c:v>104.62</c:v>
                </c:pt>
                <c:pt idx="35">
                  <c:v>104.26</c:v>
                </c:pt>
                <c:pt idx="36">
                  <c:v>109.56</c:v>
                </c:pt>
                <c:pt idx="37">
                  <c:v>109.79</c:v>
                </c:pt>
                <c:pt idx="38">
                  <c:v>111.09</c:v>
                </c:pt>
                <c:pt idx="39">
                  <c:v>111.26</c:v>
                </c:pt>
                <c:pt idx="40">
                  <c:v>112.76</c:v>
                </c:pt>
                <c:pt idx="41">
                  <c:v>111.45</c:v>
                </c:pt>
                <c:pt idx="42">
                  <c:v>112.62</c:v>
                </c:pt>
                <c:pt idx="43">
                  <c:v>112.31</c:v>
                </c:pt>
                <c:pt idx="44">
                  <c:v>113.79</c:v>
                </c:pt>
                <c:pt idx="45">
                  <c:v>113.98</c:v>
                </c:pt>
                <c:pt idx="46">
                  <c:v>115.74</c:v>
                </c:pt>
                <c:pt idx="47">
                  <c:v>116.03</c:v>
                </c:pt>
                <c:pt idx="48">
                  <c:v>117.75</c:v>
                </c:pt>
                <c:pt idx="49">
                  <c:v>118.59</c:v>
                </c:pt>
                <c:pt idx="50">
                  <c:v>118.48</c:v>
                </c:pt>
                <c:pt idx="51">
                  <c:v>118.39</c:v>
                </c:pt>
                <c:pt idx="52">
                  <c:v>116.42</c:v>
                </c:pt>
                <c:pt idx="53">
                  <c:v>116.88</c:v>
                </c:pt>
                <c:pt idx="54">
                  <c:v>115.77</c:v>
                </c:pt>
                <c:pt idx="55">
                  <c:v>114.55</c:v>
                </c:pt>
                <c:pt idx="56">
                  <c:v>114.62</c:v>
                </c:pt>
                <c:pt idx="57">
                  <c:v>108.21</c:v>
                </c:pt>
                <c:pt idx="58">
                  <c:v>110.22</c:v>
                </c:pt>
                <c:pt idx="59">
                  <c:v>110.57</c:v>
                </c:pt>
                <c:pt idx="60">
                  <c:v>110.37</c:v>
                </c:pt>
                <c:pt idx="61">
                  <c:v>110.91</c:v>
                </c:pt>
                <c:pt idx="62">
                  <c:v>111.14</c:v>
                </c:pt>
                <c:pt idx="63">
                  <c:v>111.39</c:v>
                </c:pt>
                <c:pt idx="64">
                  <c:v>109.06</c:v>
                </c:pt>
                <c:pt idx="65">
                  <c:v>109.1</c:v>
                </c:pt>
                <c:pt idx="66">
                  <c:v>108.79</c:v>
                </c:pt>
                <c:pt idx="67">
                  <c:v>108.77</c:v>
                </c:pt>
                <c:pt idx="68">
                  <c:v>110.19</c:v>
                </c:pt>
                <c:pt idx="69">
                  <c:v>111.05</c:v>
                </c:pt>
                <c:pt idx="70">
                  <c:v>112.16</c:v>
                </c:pt>
                <c:pt idx="71">
                  <c:v>112.97</c:v>
                </c:pt>
                <c:pt idx="72">
                  <c:v>113.97</c:v>
                </c:pt>
                <c:pt idx="73">
                  <c:v>116.3</c:v>
                </c:pt>
                <c:pt idx="74">
                  <c:v>116.61</c:v>
                </c:pt>
                <c:pt idx="75">
                  <c:v>116.31</c:v>
                </c:pt>
                <c:pt idx="76">
                  <c:v>115.13</c:v>
                </c:pt>
                <c:pt idx="77">
                  <c:v>115.47</c:v>
                </c:pt>
                <c:pt idx="78">
                  <c:v>114.2</c:v>
                </c:pt>
                <c:pt idx="79">
                  <c:v>114.18</c:v>
                </c:pt>
                <c:pt idx="80">
                  <c:v>115</c:v>
                </c:pt>
                <c:pt idx="81">
                  <c:v>115.72</c:v>
                </c:pt>
                <c:pt idx="82">
                  <c:v>117.48</c:v>
                </c:pt>
                <c:pt idx="83">
                  <c:v>117.94</c:v>
                </c:pt>
                <c:pt idx="84">
                  <c:v>118.66</c:v>
                </c:pt>
                <c:pt idx="85">
                  <c:v>120.47</c:v>
                </c:pt>
                <c:pt idx="86">
                  <c:v>121.07</c:v>
                </c:pt>
                <c:pt idx="87">
                  <c:v>121.13</c:v>
                </c:pt>
                <c:pt idx="88">
                  <c:v>120.46</c:v>
                </c:pt>
                <c:pt idx="89">
                  <c:v>120.92</c:v>
                </c:pt>
                <c:pt idx="90">
                  <c:v>121.21</c:v>
                </c:pt>
                <c:pt idx="91">
                  <c:v>121.17</c:v>
                </c:pt>
                <c:pt idx="92">
                  <c:v>122.31</c:v>
                </c:pt>
                <c:pt idx="93">
                  <c:v>123.18</c:v>
                </c:pt>
                <c:pt idx="94">
                  <c:v>124.36</c:v>
                </c:pt>
                <c:pt idx="95">
                  <c:v>125.45</c:v>
                </c:pt>
                <c:pt idx="96">
                  <c:v>125.87</c:v>
                </c:pt>
                <c:pt idx="97">
                  <c:v>128.97</c:v>
                </c:pt>
                <c:pt idx="98">
                  <c:v>129.72</c:v>
                </c:pt>
                <c:pt idx="99">
                  <c:v>130.55000000000001</c:v>
                </c:pt>
                <c:pt idx="100">
                  <c:v>130.91</c:v>
                </c:pt>
                <c:pt idx="101">
                  <c:v>129.72</c:v>
                </c:pt>
                <c:pt idx="102">
                  <c:v>129.99</c:v>
                </c:pt>
                <c:pt idx="103">
                  <c:v>128.24</c:v>
                </c:pt>
                <c:pt idx="104">
                  <c:v>127.93</c:v>
                </c:pt>
                <c:pt idx="105">
                  <c:v>128.54</c:v>
                </c:pt>
                <c:pt idx="106">
                  <c:v>129.41999999999999</c:v>
                </c:pt>
                <c:pt idx="107">
                  <c:v>130.68</c:v>
                </c:pt>
                <c:pt idx="108">
                  <c:v>130.99</c:v>
                </c:pt>
                <c:pt idx="109">
                  <c:v>130.9</c:v>
                </c:pt>
                <c:pt idx="110">
                  <c:v>129.84</c:v>
                </c:pt>
                <c:pt idx="111">
                  <c:v>129.44</c:v>
                </c:pt>
                <c:pt idx="112">
                  <c:v>127.79</c:v>
                </c:pt>
                <c:pt idx="113">
                  <c:v>127.97</c:v>
                </c:pt>
                <c:pt idx="114">
                  <c:v>127.76</c:v>
                </c:pt>
                <c:pt idx="115">
                  <c:v>127.22</c:v>
                </c:pt>
                <c:pt idx="116">
                  <c:v>127.99</c:v>
                </c:pt>
                <c:pt idx="117">
                  <c:v>127.15</c:v>
                </c:pt>
                <c:pt idx="118">
                  <c:v>127.67</c:v>
                </c:pt>
                <c:pt idx="119">
                  <c:v>128.03</c:v>
                </c:pt>
                <c:pt idx="120">
                  <c:v>128.06</c:v>
                </c:pt>
                <c:pt idx="121">
                  <c:v>126.64</c:v>
                </c:pt>
                <c:pt idx="122">
                  <c:v>126.76</c:v>
                </c:pt>
                <c:pt idx="123">
                  <c:v>126.33</c:v>
                </c:pt>
                <c:pt idx="124">
                  <c:v>125.95</c:v>
                </c:pt>
                <c:pt idx="125">
                  <c:v>125.63</c:v>
                </c:pt>
                <c:pt idx="126">
                  <c:v>123.98</c:v>
                </c:pt>
                <c:pt idx="127">
                  <c:v>123.97</c:v>
                </c:pt>
                <c:pt idx="128">
                  <c:v>124.09</c:v>
                </c:pt>
                <c:pt idx="129">
                  <c:v>125.36</c:v>
                </c:pt>
                <c:pt idx="130">
                  <c:v>125.93</c:v>
                </c:pt>
                <c:pt idx="131">
                  <c:v>125.87</c:v>
                </c:pt>
                <c:pt idx="132">
                  <c:v>125.35</c:v>
                </c:pt>
                <c:pt idx="133">
                  <c:v>124.93</c:v>
                </c:pt>
                <c:pt idx="134">
                  <c:v>125.14</c:v>
                </c:pt>
                <c:pt idx="135">
                  <c:v>125.52</c:v>
                </c:pt>
                <c:pt idx="136">
                  <c:v>123.88</c:v>
                </c:pt>
                <c:pt idx="137">
                  <c:v>123.69</c:v>
                </c:pt>
                <c:pt idx="138">
                  <c:v>124.32</c:v>
                </c:pt>
                <c:pt idx="139">
                  <c:v>123.47</c:v>
                </c:pt>
                <c:pt idx="140">
                  <c:v>123.43</c:v>
                </c:pt>
                <c:pt idx="141">
                  <c:v>123.65</c:v>
                </c:pt>
                <c:pt idx="142">
                  <c:v>124.79</c:v>
                </c:pt>
                <c:pt idx="143">
                  <c:v>124.91</c:v>
                </c:pt>
                <c:pt idx="144">
                  <c:v>121.87</c:v>
                </c:pt>
                <c:pt idx="145">
                  <c:v>123.94</c:v>
                </c:pt>
                <c:pt idx="146">
                  <c:v>122.51</c:v>
                </c:pt>
                <c:pt idx="147">
                  <c:v>122.78</c:v>
                </c:pt>
                <c:pt idx="148">
                  <c:v>122.17</c:v>
                </c:pt>
                <c:pt idx="149">
                  <c:v>121.94</c:v>
                </c:pt>
                <c:pt idx="150">
                  <c:v>121.86</c:v>
                </c:pt>
                <c:pt idx="151">
                  <c:v>122.99</c:v>
                </c:pt>
                <c:pt idx="152">
                  <c:v>122.47</c:v>
                </c:pt>
                <c:pt idx="153">
                  <c:v>122.89</c:v>
                </c:pt>
                <c:pt idx="154">
                  <c:v>124.21</c:v>
                </c:pt>
                <c:pt idx="155">
                  <c:v>124.6</c:v>
                </c:pt>
                <c:pt idx="156">
                  <c:v>123.8</c:v>
                </c:pt>
                <c:pt idx="157">
                  <c:v>125.63</c:v>
                </c:pt>
                <c:pt idx="158">
                  <c:v>125.93</c:v>
                </c:pt>
                <c:pt idx="159">
                  <c:v>125.08</c:v>
                </c:pt>
                <c:pt idx="160">
                  <c:v>125.45</c:v>
                </c:pt>
                <c:pt idx="161">
                  <c:v>125.17</c:v>
                </c:pt>
                <c:pt idx="162">
                  <c:v>124.66</c:v>
                </c:pt>
                <c:pt idx="163">
                  <c:v>125.5</c:v>
                </c:pt>
                <c:pt idx="164">
                  <c:v>126.29</c:v>
                </c:pt>
                <c:pt idx="165">
                  <c:v>126.51</c:v>
                </c:pt>
                <c:pt idx="166">
                  <c:v>125.81</c:v>
                </c:pt>
                <c:pt idx="167">
                  <c:v>126.25</c:v>
                </c:pt>
                <c:pt idx="168">
                  <c:v>126.41</c:v>
                </c:pt>
                <c:pt idx="169">
                  <c:v>128.27000000000001</c:v>
                </c:pt>
                <c:pt idx="170">
                  <c:v>127.01</c:v>
                </c:pt>
                <c:pt idx="171">
                  <c:v>127.8</c:v>
                </c:pt>
                <c:pt idx="172">
                  <c:v>125.91</c:v>
                </c:pt>
                <c:pt idx="173">
                  <c:v>126.5</c:v>
                </c:pt>
                <c:pt idx="174">
                  <c:v>125.51</c:v>
                </c:pt>
                <c:pt idx="175">
                  <c:v>127.76</c:v>
                </c:pt>
                <c:pt idx="176">
                  <c:v>126.49</c:v>
                </c:pt>
                <c:pt idx="177">
                  <c:v>126.76</c:v>
                </c:pt>
                <c:pt idx="178">
                  <c:v>127.25</c:v>
                </c:pt>
                <c:pt idx="179">
                  <c:v>128.52000000000001</c:v>
                </c:pt>
                <c:pt idx="180">
                  <c:v>128.66</c:v>
                </c:pt>
                <c:pt idx="181">
                  <c:v>129.66</c:v>
                </c:pt>
                <c:pt idx="182">
                  <c:v>128.97</c:v>
                </c:pt>
                <c:pt idx="183">
                  <c:v>128.66</c:v>
                </c:pt>
                <c:pt idx="184">
                  <c:v>128.62</c:v>
                </c:pt>
                <c:pt idx="185">
                  <c:v>129.16999999999999</c:v>
                </c:pt>
                <c:pt idx="186">
                  <c:v>128.66999999999999</c:v>
                </c:pt>
                <c:pt idx="187">
                  <c:v>128.16</c:v>
                </c:pt>
                <c:pt idx="188">
                  <c:v>128.51</c:v>
                </c:pt>
                <c:pt idx="189">
                  <c:v>128.38999999999999</c:v>
                </c:pt>
                <c:pt idx="190">
                  <c:v>128.41999999999999</c:v>
                </c:pt>
                <c:pt idx="191">
                  <c:v>128.1</c:v>
                </c:pt>
                <c:pt idx="192">
                  <c:v>128.52000000000001</c:v>
                </c:pt>
                <c:pt idx="193">
                  <c:v>129.03</c:v>
                </c:pt>
                <c:pt idx="194">
                  <c:v>129.41</c:v>
                </c:pt>
                <c:pt idx="195">
                  <c:v>129.44</c:v>
                </c:pt>
                <c:pt idx="196">
                  <c:v>128.93</c:v>
                </c:pt>
                <c:pt idx="197">
                  <c:v>128.38</c:v>
                </c:pt>
                <c:pt idx="198">
                  <c:v>128.35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7F3-4AF6-990E-22A4C55CA2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69161144"/>
        <c:axId val="869163768"/>
      </c:lineChart>
      <c:catAx>
        <c:axId val="8691611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ea typeface="+mn-ea"/>
                <a:cs typeface="+mn-cs"/>
              </a:defRPr>
            </a:pPr>
            <a:endParaRPr lang="en-US"/>
          </a:p>
        </c:txPr>
        <c:crossAx val="869163768"/>
        <c:crosses val="autoZero"/>
        <c:auto val="1"/>
        <c:lblAlgn val="ctr"/>
        <c:lblOffset val="100"/>
        <c:noMultiLvlLbl val="0"/>
      </c:catAx>
      <c:valAx>
        <c:axId val="869163768"/>
        <c:scaling>
          <c:orientation val="minMax"/>
          <c:min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ea typeface="+mn-ea"/>
                <a:cs typeface="+mn-cs"/>
              </a:defRPr>
            </a:pPr>
            <a:endParaRPr lang="en-US"/>
          </a:p>
        </c:txPr>
        <c:crossAx val="869161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Rounded MT Bold" panose="020F0704030504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 Rounded MT Bold" panose="020F070403050403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 MAATALOUDEN TUOTTAJAHINTAINDEKSI YHTEENSÄ, sis. hedelmät ja vihann., pl. turkikset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Taul1!$A$2:$A$259</c:f>
              <c:numCache>
                <c:formatCode>General</c:formatCode>
                <c:ptCount val="258"/>
                <c:pt idx="0">
                  <c:v>2000</c:v>
                </c:pt>
                <c:pt idx="12">
                  <c:v>2001</c:v>
                </c:pt>
                <c:pt idx="24">
                  <c:v>2002</c:v>
                </c:pt>
                <c:pt idx="36">
                  <c:v>2003</c:v>
                </c:pt>
                <c:pt idx="48">
                  <c:v>2004</c:v>
                </c:pt>
                <c:pt idx="60">
                  <c:v>2005</c:v>
                </c:pt>
                <c:pt idx="72">
                  <c:v>2006</c:v>
                </c:pt>
                <c:pt idx="84">
                  <c:v>2007</c:v>
                </c:pt>
                <c:pt idx="96">
                  <c:v>2008</c:v>
                </c:pt>
                <c:pt idx="108">
                  <c:v>2009</c:v>
                </c:pt>
                <c:pt idx="120">
                  <c:v>2010</c:v>
                </c:pt>
                <c:pt idx="132">
                  <c:v>2011</c:v>
                </c:pt>
                <c:pt idx="144">
                  <c:v>2012</c:v>
                </c:pt>
                <c:pt idx="156">
                  <c:v>2013</c:v>
                </c:pt>
                <c:pt idx="168">
                  <c:v>2014</c:v>
                </c:pt>
                <c:pt idx="180">
                  <c:v>2015</c:v>
                </c:pt>
                <c:pt idx="192">
                  <c:v>2016</c:v>
                </c:pt>
                <c:pt idx="204">
                  <c:v>2017</c:v>
                </c:pt>
                <c:pt idx="216">
                  <c:v>2018</c:v>
                </c:pt>
                <c:pt idx="228">
                  <c:v>2019</c:v>
                </c:pt>
                <c:pt idx="240">
                  <c:v>2020</c:v>
                </c:pt>
                <c:pt idx="252">
                  <c:v>2021</c:v>
                </c:pt>
              </c:numCache>
            </c:numRef>
          </c:cat>
          <c:val>
            <c:numRef>
              <c:f>Taul1!$B$2:$B$259</c:f>
              <c:numCache>
                <c:formatCode>General</c:formatCode>
                <c:ptCount val="258"/>
                <c:pt idx="0">
                  <c:v>100.5</c:v>
                </c:pt>
                <c:pt idx="1">
                  <c:v>101.2</c:v>
                </c:pt>
                <c:pt idx="2">
                  <c:v>96.9</c:v>
                </c:pt>
                <c:pt idx="3">
                  <c:v>97.2</c:v>
                </c:pt>
                <c:pt idx="4">
                  <c:v>96.7</c:v>
                </c:pt>
                <c:pt idx="5">
                  <c:v>96.6</c:v>
                </c:pt>
                <c:pt idx="6">
                  <c:v>99.6</c:v>
                </c:pt>
                <c:pt idx="7">
                  <c:v>101.5</c:v>
                </c:pt>
                <c:pt idx="8">
                  <c:v>101.9</c:v>
                </c:pt>
                <c:pt idx="9">
                  <c:v>101.4</c:v>
                </c:pt>
                <c:pt idx="10">
                  <c:v>103.1</c:v>
                </c:pt>
                <c:pt idx="11">
                  <c:v>103.5</c:v>
                </c:pt>
                <c:pt idx="12">
                  <c:v>101.7</c:v>
                </c:pt>
                <c:pt idx="13">
                  <c:v>101.4</c:v>
                </c:pt>
                <c:pt idx="14">
                  <c:v>96.9</c:v>
                </c:pt>
                <c:pt idx="15">
                  <c:v>98.4</c:v>
                </c:pt>
                <c:pt idx="16">
                  <c:v>99</c:v>
                </c:pt>
                <c:pt idx="17">
                  <c:v>98.6</c:v>
                </c:pt>
                <c:pt idx="18">
                  <c:v>101.5</c:v>
                </c:pt>
                <c:pt idx="19">
                  <c:v>105.6</c:v>
                </c:pt>
                <c:pt idx="20">
                  <c:v>106.1</c:v>
                </c:pt>
                <c:pt idx="21">
                  <c:v>106.4</c:v>
                </c:pt>
                <c:pt idx="22">
                  <c:v>107.7</c:v>
                </c:pt>
                <c:pt idx="23">
                  <c:v>107.2</c:v>
                </c:pt>
                <c:pt idx="24">
                  <c:v>103.3</c:v>
                </c:pt>
                <c:pt idx="25">
                  <c:v>104.6</c:v>
                </c:pt>
                <c:pt idx="26">
                  <c:v>101.2</c:v>
                </c:pt>
                <c:pt idx="27">
                  <c:v>99.5</c:v>
                </c:pt>
                <c:pt idx="28">
                  <c:v>100.7</c:v>
                </c:pt>
                <c:pt idx="29">
                  <c:v>97.8</c:v>
                </c:pt>
                <c:pt idx="30">
                  <c:v>103.1</c:v>
                </c:pt>
                <c:pt idx="31">
                  <c:v>102.4</c:v>
                </c:pt>
                <c:pt idx="32">
                  <c:v>102.5</c:v>
                </c:pt>
                <c:pt idx="33">
                  <c:v>104.6</c:v>
                </c:pt>
                <c:pt idx="34">
                  <c:v>105.1</c:v>
                </c:pt>
                <c:pt idx="35">
                  <c:v>105.4</c:v>
                </c:pt>
                <c:pt idx="36">
                  <c:v>101.7</c:v>
                </c:pt>
                <c:pt idx="37">
                  <c:v>102</c:v>
                </c:pt>
                <c:pt idx="38">
                  <c:v>97.9</c:v>
                </c:pt>
                <c:pt idx="39">
                  <c:v>96.4</c:v>
                </c:pt>
                <c:pt idx="40">
                  <c:v>97.4</c:v>
                </c:pt>
                <c:pt idx="41">
                  <c:v>96.8</c:v>
                </c:pt>
                <c:pt idx="42">
                  <c:v>100.1</c:v>
                </c:pt>
                <c:pt idx="43">
                  <c:v>102.4</c:v>
                </c:pt>
                <c:pt idx="44">
                  <c:v>104.3</c:v>
                </c:pt>
                <c:pt idx="45">
                  <c:v>104.9</c:v>
                </c:pt>
                <c:pt idx="46">
                  <c:v>106.4</c:v>
                </c:pt>
                <c:pt idx="47">
                  <c:v>106.7</c:v>
                </c:pt>
                <c:pt idx="48">
                  <c:v>103.7</c:v>
                </c:pt>
                <c:pt idx="49">
                  <c:v>103.9</c:v>
                </c:pt>
                <c:pt idx="50">
                  <c:v>100.2</c:v>
                </c:pt>
                <c:pt idx="51">
                  <c:v>98.8</c:v>
                </c:pt>
                <c:pt idx="52">
                  <c:v>98.6</c:v>
                </c:pt>
                <c:pt idx="53">
                  <c:v>98.6</c:v>
                </c:pt>
                <c:pt idx="54">
                  <c:v>102.6</c:v>
                </c:pt>
                <c:pt idx="55">
                  <c:v>103.9</c:v>
                </c:pt>
                <c:pt idx="56">
                  <c:v>104.3</c:v>
                </c:pt>
                <c:pt idx="57">
                  <c:v>102.4</c:v>
                </c:pt>
                <c:pt idx="58">
                  <c:v>104</c:v>
                </c:pt>
                <c:pt idx="59">
                  <c:v>102.8</c:v>
                </c:pt>
                <c:pt idx="60">
                  <c:v>100.5</c:v>
                </c:pt>
                <c:pt idx="61">
                  <c:v>101.5</c:v>
                </c:pt>
                <c:pt idx="62">
                  <c:v>97.9</c:v>
                </c:pt>
                <c:pt idx="63">
                  <c:v>95.9</c:v>
                </c:pt>
                <c:pt idx="64">
                  <c:v>96.6</c:v>
                </c:pt>
                <c:pt idx="65">
                  <c:v>95.7</c:v>
                </c:pt>
                <c:pt idx="66">
                  <c:v>99.1</c:v>
                </c:pt>
                <c:pt idx="67">
                  <c:v>101.2</c:v>
                </c:pt>
                <c:pt idx="68">
                  <c:v>100.2</c:v>
                </c:pt>
                <c:pt idx="69">
                  <c:v>100.2</c:v>
                </c:pt>
                <c:pt idx="70">
                  <c:v>101.3</c:v>
                </c:pt>
                <c:pt idx="71">
                  <c:v>99.8</c:v>
                </c:pt>
                <c:pt idx="72">
                  <c:v>98.1</c:v>
                </c:pt>
                <c:pt idx="73">
                  <c:v>98.5</c:v>
                </c:pt>
                <c:pt idx="74">
                  <c:v>95.5</c:v>
                </c:pt>
                <c:pt idx="75">
                  <c:v>95.4</c:v>
                </c:pt>
                <c:pt idx="76">
                  <c:v>96.5</c:v>
                </c:pt>
                <c:pt idx="77">
                  <c:v>96.6</c:v>
                </c:pt>
                <c:pt idx="78">
                  <c:v>101.3</c:v>
                </c:pt>
                <c:pt idx="79">
                  <c:v>104.9</c:v>
                </c:pt>
                <c:pt idx="80">
                  <c:v>105.6</c:v>
                </c:pt>
                <c:pt idx="81">
                  <c:v>107.4</c:v>
                </c:pt>
                <c:pt idx="82">
                  <c:v>108</c:v>
                </c:pt>
                <c:pt idx="83">
                  <c:v>106.8</c:v>
                </c:pt>
                <c:pt idx="84">
                  <c:v>106.9</c:v>
                </c:pt>
                <c:pt idx="85">
                  <c:v>107.9</c:v>
                </c:pt>
                <c:pt idx="86">
                  <c:v>105.1</c:v>
                </c:pt>
                <c:pt idx="87">
                  <c:v>104.2</c:v>
                </c:pt>
                <c:pt idx="88">
                  <c:v>104.1</c:v>
                </c:pt>
                <c:pt idx="89">
                  <c:v>104.4</c:v>
                </c:pt>
                <c:pt idx="90">
                  <c:v>110.4</c:v>
                </c:pt>
                <c:pt idx="91">
                  <c:v>115.6</c:v>
                </c:pt>
                <c:pt idx="92">
                  <c:v>118.1</c:v>
                </c:pt>
                <c:pt idx="93">
                  <c:v>122.2</c:v>
                </c:pt>
                <c:pt idx="94">
                  <c:v>122.7</c:v>
                </c:pt>
                <c:pt idx="95">
                  <c:v>119.5</c:v>
                </c:pt>
                <c:pt idx="96">
                  <c:v>120.9</c:v>
                </c:pt>
                <c:pt idx="97">
                  <c:v>123.4</c:v>
                </c:pt>
                <c:pt idx="98">
                  <c:v>119.9</c:v>
                </c:pt>
                <c:pt idx="99">
                  <c:v>117.4</c:v>
                </c:pt>
                <c:pt idx="100">
                  <c:v>121.6</c:v>
                </c:pt>
                <c:pt idx="101">
                  <c:v>121.8</c:v>
                </c:pt>
                <c:pt idx="102">
                  <c:v>127.3</c:v>
                </c:pt>
                <c:pt idx="103">
                  <c:v>130.9</c:v>
                </c:pt>
                <c:pt idx="104">
                  <c:v>128</c:v>
                </c:pt>
                <c:pt idx="105">
                  <c:v>127.5</c:v>
                </c:pt>
                <c:pt idx="106">
                  <c:v>127.2</c:v>
                </c:pt>
                <c:pt idx="107">
                  <c:v>124.4</c:v>
                </c:pt>
                <c:pt idx="108">
                  <c:v>122.6</c:v>
                </c:pt>
                <c:pt idx="109">
                  <c:v>122.2</c:v>
                </c:pt>
                <c:pt idx="110">
                  <c:v>111.5</c:v>
                </c:pt>
                <c:pt idx="111">
                  <c:v>110.5</c:v>
                </c:pt>
                <c:pt idx="112">
                  <c:v>108.7</c:v>
                </c:pt>
                <c:pt idx="113">
                  <c:v>111</c:v>
                </c:pt>
                <c:pt idx="114">
                  <c:v>110.3</c:v>
                </c:pt>
                <c:pt idx="115">
                  <c:v>106.6</c:v>
                </c:pt>
                <c:pt idx="116">
                  <c:v>104.8</c:v>
                </c:pt>
                <c:pt idx="117">
                  <c:v>105</c:v>
                </c:pt>
                <c:pt idx="118">
                  <c:v>105.7</c:v>
                </c:pt>
                <c:pt idx="119">
                  <c:v>103.5</c:v>
                </c:pt>
                <c:pt idx="120">
                  <c:v>103.8</c:v>
                </c:pt>
                <c:pt idx="121">
                  <c:v>104.4</c:v>
                </c:pt>
                <c:pt idx="122">
                  <c:v>102.4</c:v>
                </c:pt>
                <c:pt idx="123">
                  <c:v>105.1</c:v>
                </c:pt>
                <c:pt idx="124">
                  <c:v>103.4</c:v>
                </c:pt>
                <c:pt idx="125">
                  <c:v>104.8</c:v>
                </c:pt>
                <c:pt idx="126">
                  <c:v>106.6</c:v>
                </c:pt>
                <c:pt idx="127">
                  <c:v>114.1</c:v>
                </c:pt>
                <c:pt idx="128">
                  <c:v>120.5</c:v>
                </c:pt>
                <c:pt idx="129">
                  <c:v>124.2</c:v>
                </c:pt>
                <c:pt idx="130">
                  <c:v>124.9</c:v>
                </c:pt>
                <c:pt idx="131">
                  <c:v>123.4</c:v>
                </c:pt>
                <c:pt idx="132">
                  <c:v>123.7</c:v>
                </c:pt>
                <c:pt idx="133">
                  <c:v>126.1</c:v>
                </c:pt>
                <c:pt idx="134">
                  <c:v>124.6</c:v>
                </c:pt>
                <c:pt idx="135">
                  <c:v>125.4</c:v>
                </c:pt>
                <c:pt idx="136">
                  <c:v>124.3</c:v>
                </c:pt>
                <c:pt idx="137">
                  <c:v>127.6</c:v>
                </c:pt>
                <c:pt idx="138">
                  <c:v>124.4</c:v>
                </c:pt>
                <c:pt idx="139">
                  <c:v>128.80000000000001</c:v>
                </c:pt>
                <c:pt idx="140">
                  <c:v>125.7</c:v>
                </c:pt>
                <c:pt idx="141">
                  <c:v>125.2</c:v>
                </c:pt>
                <c:pt idx="142">
                  <c:v>123.7</c:v>
                </c:pt>
                <c:pt idx="143">
                  <c:v>124</c:v>
                </c:pt>
                <c:pt idx="144">
                  <c:v>124.5</c:v>
                </c:pt>
                <c:pt idx="145">
                  <c:v>126</c:v>
                </c:pt>
                <c:pt idx="146">
                  <c:v>124.9</c:v>
                </c:pt>
                <c:pt idx="147">
                  <c:v>128.30000000000001</c:v>
                </c:pt>
                <c:pt idx="148">
                  <c:v>129.80000000000001</c:v>
                </c:pt>
                <c:pt idx="149">
                  <c:v>132.6</c:v>
                </c:pt>
                <c:pt idx="150">
                  <c:v>132.80000000000001</c:v>
                </c:pt>
                <c:pt idx="151">
                  <c:v>139.69999999999999</c:v>
                </c:pt>
                <c:pt idx="152">
                  <c:v>142.19999999999999</c:v>
                </c:pt>
                <c:pt idx="153">
                  <c:v>143.30000000000001</c:v>
                </c:pt>
                <c:pt idx="154">
                  <c:v>143.30000000000001</c:v>
                </c:pt>
                <c:pt idx="155">
                  <c:v>145.4</c:v>
                </c:pt>
                <c:pt idx="156">
                  <c:v>145.19999999999999</c:v>
                </c:pt>
                <c:pt idx="157">
                  <c:v>147.6</c:v>
                </c:pt>
                <c:pt idx="158">
                  <c:v>146.4</c:v>
                </c:pt>
                <c:pt idx="159">
                  <c:v>148.69999999999999</c:v>
                </c:pt>
                <c:pt idx="160">
                  <c:v>145.6</c:v>
                </c:pt>
                <c:pt idx="161">
                  <c:v>147.5</c:v>
                </c:pt>
                <c:pt idx="162">
                  <c:v>143.6</c:v>
                </c:pt>
                <c:pt idx="163">
                  <c:v>140.5</c:v>
                </c:pt>
                <c:pt idx="164">
                  <c:v>137.5</c:v>
                </c:pt>
                <c:pt idx="165">
                  <c:v>137.9</c:v>
                </c:pt>
                <c:pt idx="166">
                  <c:v>136.69999999999999</c:v>
                </c:pt>
                <c:pt idx="167">
                  <c:v>137</c:v>
                </c:pt>
                <c:pt idx="168">
                  <c:v>133.4</c:v>
                </c:pt>
                <c:pt idx="169">
                  <c:v>132.9</c:v>
                </c:pt>
                <c:pt idx="170">
                  <c:v>130.80000000000001</c:v>
                </c:pt>
                <c:pt idx="171">
                  <c:v>130.30000000000001</c:v>
                </c:pt>
                <c:pt idx="172">
                  <c:v>126.4</c:v>
                </c:pt>
                <c:pt idx="173">
                  <c:v>130.6</c:v>
                </c:pt>
                <c:pt idx="174">
                  <c:v>129.1</c:v>
                </c:pt>
                <c:pt idx="175">
                  <c:v>132.6</c:v>
                </c:pt>
                <c:pt idx="176">
                  <c:v>129.69999999999999</c:v>
                </c:pt>
                <c:pt idx="177">
                  <c:v>127.9</c:v>
                </c:pt>
                <c:pt idx="178">
                  <c:v>125.8</c:v>
                </c:pt>
                <c:pt idx="179">
                  <c:v>126.5</c:v>
                </c:pt>
                <c:pt idx="180">
                  <c:v>125.5</c:v>
                </c:pt>
                <c:pt idx="181">
                  <c:v>122.1</c:v>
                </c:pt>
                <c:pt idx="182">
                  <c:v>121.7</c:v>
                </c:pt>
                <c:pt idx="183">
                  <c:v>120.1</c:v>
                </c:pt>
                <c:pt idx="184">
                  <c:v>119.7</c:v>
                </c:pt>
                <c:pt idx="185">
                  <c:v>118.9</c:v>
                </c:pt>
                <c:pt idx="186">
                  <c:v>117.2</c:v>
                </c:pt>
                <c:pt idx="187">
                  <c:v>122.7</c:v>
                </c:pt>
                <c:pt idx="188">
                  <c:v>123</c:v>
                </c:pt>
                <c:pt idx="189">
                  <c:v>123.4</c:v>
                </c:pt>
                <c:pt idx="190">
                  <c:v>124.7</c:v>
                </c:pt>
                <c:pt idx="191">
                  <c:v>125.2</c:v>
                </c:pt>
                <c:pt idx="192">
                  <c:v>124.6</c:v>
                </c:pt>
                <c:pt idx="193">
                  <c:v>125.4</c:v>
                </c:pt>
                <c:pt idx="194">
                  <c:v>125.2</c:v>
                </c:pt>
                <c:pt idx="195">
                  <c:v>124</c:v>
                </c:pt>
                <c:pt idx="196">
                  <c:v>120.8</c:v>
                </c:pt>
                <c:pt idx="197">
                  <c:v>120.2</c:v>
                </c:pt>
                <c:pt idx="198">
                  <c:v>119.3</c:v>
                </c:pt>
                <c:pt idx="199">
                  <c:v>119.5</c:v>
                </c:pt>
                <c:pt idx="200">
                  <c:v>117.8</c:v>
                </c:pt>
                <c:pt idx="201">
                  <c:v>119</c:v>
                </c:pt>
                <c:pt idx="202">
                  <c:v>121</c:v>
                </c:pt>
                <c:pt idx="203">
                  <c:v>121.6</c:v>
                </c:pt>
                <c:pt idx="204">
                  <c:v>122.2</c:v>
                </c:pt>
                <c:pt idx="205">
                  <c:v>122.8</c:v>
                </c:pt>
                <c:pt idx="206">
                  <c:v>123.3</c:v>
                </c:pt>
                <c:pt idx="207">
                  <c:v>124.5</c:v>
                </c:pt>
                <c:pt idx="208">
                  <c:v>120</c:v>
                </c:pt>
                <c:pt idx="209">
                  <c:v>119.2</c:v>
                </c:pt>
                <c:pt idx="210">
                  <c:v>123</c:v>
                </c:pt>
                <c:pt idx="211">
                  <c:v>124.9</c:v>
                </c:pt>
                <c:pt idx="212">
                  <c:v>124.5</c:v>
                </c:pt>
                <c:pt idx="213">
                  <c:v>124.5</c:v>
                </c:pt>
                <c:pt idx="214">
                  <c:v>128.1</c:v>
                </c:pt>
                <c:pt idx="215">
                  <c:v>128.9</c:v>
                </c:pt>
                <c:pt idx="216">
                  <c:v>129.30000000000001</c:v>
                </c:pt>
                <c:pt idx="217">
                  <c:v>129.69999999999999</c:v>
                </c:pt>
                <c:pt idx="218">
                  <c:v>129</c:v>
                </c:pt>
                <c:pt idx="219">
                  <c:v>127.4</c:v>
                </c:pt>
                <c:pt idx="220">
                  <c:v>124.2</c:v>
                </c:pt>
                <c:pt idx="221">
                  <c:v>125.8</c:v>
                </c:pt>
                <c:pt idx="222">
                  <c:v>125</c:v>
                </c:pt>
                <c:pt idx="223">
                  <c:v>129.80000000000001</c:v>
                </c:pt>
                <c:pt idx="224">
                  <c:v>133.6</c:v>
                </c:pt>
                <c:pt idx="225">
                  <c:v>135.5</c:v>
                </c:pt>
                <c:pt idx="226">
                  <c:v>135.19999999999999</c:v>
                </c:pt>
                <c:pt idx="227">
                  <c:v>136.1</c:v>
                </c:pt>
                <c:pt idx="228">
                  <c:v>136.5</c:v>
                </c:pt>
                <c:pt idx="229">
                  <c:v>137.69999999999999</c:v>
                </c:pt>
                <c:pt idx="230">
                  <c:v>136.5</c:v>
                </c:pt>
                <c:pt idx="231">
                  <c:v>136.6</c:v>
                </c:pt>
                <c:pt idx="232">
                  <c:v>132.1</c:v>
                </c:pt>
                <c:pt idx="233">
                  <c:v>132.30000000000001</c:v>
                </c:pt>
                <c:pt idx="234">
                  <c:v>129.80000000000001</c:v>
                </c:pt>
                <c:pt idx="235">
                  <c:v>129.9</c:v>
                </c:pt>
                <c:pt idx="236">
                  <c:v>125.4</c:v>
                </c:pt>
                <c:pt idx="237">
                  <c:v>125.8</c:v>
                </c:pt>
                <c:pt idx="238">
                  <c:v>126.5</c:v>
                </c:pt>
                <c:pt idx="239">
                  <c:v>130.4</c:v>
                </c:pt>
                <c:pt idx="240" formatCode="0.0">
                  <c:v>130.80000000000001</c:v>
                </c:pt>
                <c:pt idx="241" formatCode="0.0">
                  <c:v>131.6</c:v>
                </c:pt>
                <c:pt idx="242" formatCode="0.0">
                  <c:v>129.1</c:v>
                </c:pt>
                <c:pt idx="243" formatCode="0.0">
                  <c:v>128.5</c:v>
                </c:pt>
                <c:pt idx="244" formatCode="0.0">
                  <c:v>126</c:v>
                </c:pt>
                <c:pt idx="245" formatCode="0.0">
                  <c:v>128</c:v>
                </c:pt>
                <c:pt idx="246" formatCode="0.0">
                  <c:v>127.3</c:v>
                </c:pt>
                <c:pt idx="247" formatCode="0.0">
                  <c:v>128.4</c:v>
                </c:pt>
                <c:pt idx="248" formatCode="0.0">
                  <c:v>130.4</c:v>
                </c:pt>
                <c:pt idx="249" formatCode="0.0">
                  <c:v>129.4</c:v>
                </c:pt>
                <c:pt idx="250" formatCode="0.0">
                  <c:v>130.30000000000001</c:v>
                </c:pt>
                <c:pt idx="251" formatCode="0.0">
                  <c:v>131.5</c:v>
                </c:pt>
                <c:pt idx="252" formatCode="0.0">
                  <c:v>131.4</c:v>
                </c:pt>
                <c:pt idx="253" formatCode="0.0">
                  <c:v>132.4</c:v>
                </c:pt>
                <c:pt idx="254" formatCode="0.0">
                  <c:v>133.19999999999999</c:v>
                </c:pt>
                <c:pt idx="255" formatCode="0.0">
                  <c:v>131.80000000000001</c:v>
                </c:pt>
                <c:pt idx="256" formatCode="0.0">
                  <c:v>130.1</c:v>
                </c:pt>
                <c:pt idx="257" formatCode="0.0">
                  <c:v>130.5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E98-476B-B938-3B64E0F1697F}"/>
            </c:ext>
          </c:extLst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 MAATALOUDEN TUOTANTOVÄLINEIDEN OSTOHINTAINDEKSI YHTEENSÄ (Panos 1 + Panos 2)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Taul1!$A$2:$A$259</c:f>
              <c:numCache>
                <c:formatCode>General</c:formatCode>
                <c:ptCount val="258"/>
                <c:pt idx="0">
                  <c:v>2000</c:v>
                </c:pt>
                <c:pt idx="12">
                  <c:v>2001</c:v>
                </c:pt>
                <c:pt idx="24">
                  <c:v>2002</c:v>
                </c:pt>
                <c:pt idx="36">
                  <c:v>2003</c:v>
                </c:pt>
                <c:pt idx="48">
                  <c:v>2004</c:v>
                </c:pt>
                <c:pt idx="60">
                  <c:v>2005</c:v>
                </c:pt>
                <c:pt idx="72">
                  <c:v>2006</c:v>
                </c:pt>
                <c:pt idx="84">
                  <c:v>2007</c:v>
                </c:pt>
                <c:pt idx="96">
                  <c:v>2008</c:v>
                </c:pt>
                <c:pt idx="108">
                  <c:v>2009</c:v>
                </c:pt>
                <c:pt idx="120">
                  <c:v>2010</c:v>
                </c:pt>
                <c:pt idx="132">
                  <c:v>2011</c:v>
                </c:pt>
                <c:pt idx="144">
                  <c:v>2012</c:v>
                </c:pt>
                <c:pt idx="156">
                  <c:v>2013</c:v>
                </c:pt>
                <c:pt idx="168">
                  <c:v>2014</c:v>
                </c:pt>
                <c:pt idx="180">
                  <c:v>2015</c:v>
                </c:pt>
                <c:pt idx="192">
                  <c:v>2016</c:v>
                </c:pt>
                <c:pt idx="204">
                  <c:v>2017</c:v>
                </c:pt>
                <c:pt idx="216">
                  <c:v>2018</c:v>
                </c:pt>
                <c:pt idx="228">
                  <c:v>2019</c:v>
                </c:pt>
                <c:pt idx="240">
                  <c:v>2020</c:v>
                </c:pt>
                <c:pt idx="252">
                  <c:v>2021</c:v>
                </c:pt>
              </c:numCache>
            </c:numRef>
          </c:cat>
          <c:val>
            <c:numRef>
              <c:f>Taul1!$C$2:$C$259</c:f>
              <c:numCache>
                <c:formatCode>General</c:formatCode>
                <c:ptCount val="258"/>
                <c:pt idx="0">
                  <c:v>97.3</c:v>
                </c:pt>
                <c:pt idx="1">
                  <c:v>97.8</c:v>
                </c:pt>
                <c:pt idx="2">
                  <c:v>98.8</c:v>
                </c:pt>
                <c:pt idx="3">
                  <c:v>98.7</c:v>
                </c:pt>
                <c:pt idx="4">
                  <c:v>99.9</c:v>
                </c:pt>
                <c:pt idx="5">
                  <c:v>99.4</c:v>
                </c:pt>
                <c:pt idx="6">
                  <c:v>99.9</c:v>
                </c:pt>
                <c:pt idx="7">
                  <c:v>100.3</c:v>
                </c:pt>
                <c:pt idx="8">
                  <c:v>101.7</c:v>
                </c:pt>
                <c:pt idx="9">
                  <c:v>101.8</c:v>
                </c:pt>
                <c:pt idx="10">
                  <c:v>102.5</c:v>
                </c:pt>
                <c:pt idx="11">
                  <c:v>102</c:v>
                </c:pt>
                <c:pt idx="12">
                  <c:v>102</c:v>
                </c:pt>
                <c:pt idx="13">
                  <c:v>102.5</c:v>
                </c:pt>
                <c:pt idx="14">
                  <c:v>102.7</c:v>
                </c:pt>
                <c:pt idx="15">
                  <c:v>102.9</c:v>
                </c:pt>
                <c:pt idx="16">
                  <c:v>102.7</c:v>
                </c:pt>
                <c:pt idx="17">
                  <c:v>103.1</c:v>
                </c:pt>
                <c:pt idx="18">
                  <c:v>102</c:v>
                </c:pt>
                <c:pt idx="19">
                  <c:v>102</c:v>
                </c:pt>
                <c:pt idx="20">
                  <c:v>102.2</c:v>
                </c:pt>
                <c:pt idx="21">
                  <c:v>101.5</c:v>
                </c:pt>
                <c:pt idx="22">
                  <c:v>101.6</c:v>
                </c:pt>
                <c:pt idx="23">
                  <c:v>101.3</c:v>
                </c:pt>
                <c:pt idx="24">
                  <c:v>102</c:v>
                </c:pt>
                <c:pt idx="25">
                  <c:v>102.2</c:v>
                </c:pt>
                <c:pt idx="26">
                  <c:v>103.1</c:v>
                </c:pt>
                <c:pt idx="27">
                  <c:v>103.5</c:v>
                </c:pt>
                <c:pt idx="28">
                  <c:v>103.6</c:v>
                </c:pt>
                <c:pt idx="29">
                  <c:v>103.3</c:v>
                </c:pt>
                <c:pt idx="30">
                  <c:v>102.4</c:v>
                </c:pt>
                <c:pt idx="31">
                  <c:v>102.5</c:v>
                </c:pt>
                <c:pt idx="32">
                  <c:v>102.8</c:v>
                </c:pt>
                <c:pt idx="33">
                  <c:v>102.6</c:v>
                </c:pt>
                <c:pt idx="34">
                  <c:v>102.2</c:v>
                </c:pt>
                <c:pt idx="35">
                  <c:v>102.8</c:v>
                </c:pt>
                <c:pt idx="36">
                  <c:v>103.8</c:v>
                </c:pt>
                <c:pt idx="37">
                  <c:v>104.7</c:v>
                </c:pt>
                <c:pt idx="38">
                  <c:v>105.7</c:v>
                </c:pt>
                <c:pt idx="39">
                  <c:v>104.3</c:v>
                </c:pt>
                <c:pt idx="40">
                  <c:v>104.1</c:v>
                </c:pt>
                <c:pt idx="41">
                  <c:v>104.3</c:v>
                </c:pt>
                <c:pt idx="42">
                  <c:v>103.8</c:v>
                </c:pt>
                <c:pt idx="43">
                  <c:v>104.1</c:v>
                </c:pt>
                <c:pt idx="44">
                  <c:v>103.6</c:v>
                </c:pt>
                <c:pt idx="45">
                  <c:v>103.8</c:v>
                </c:pt>
                <c:pt idx="46">
                  <c:v>104.5</c:v>
                </c:pt>
                <c:pt idx="47">
                  <c:v>104.3</c:v>
                </c:pt>
                <c:pt idx="48">
                  <c:v>105.2</c:v>
                </c:pt>
                <c:pt idx="49">
                  <c:v>105</c:v>
                </c:pt>
                <c:pt idx="50">
                  <c:v>106.6</c:v>
                </c:pt>
                <c:pt idx="51">
                  <c:v>107</c:v>
                </c:pt>
                <c:pt idx="52">
                  <c:v>107.6</c:v>
                </c:pt>
                <c:pt idx="53">
                  <c:v>107.6</c:v>
                </c:pt>
                <c:pt idx="54">
                  <c:v>107.6</c:v>
                </c:pt>
                <c:pt idx="55">
                  <c:v>107.8</c:v>
                </c:pt>
                <c:pt idx="56">
                  <c:v>107.4</c:v>
                </c:pt>
                <c:pt idx="57">
                  <c:v>108.8</c:v>
                </c:pt>
                <c:pt idx="58">
                  <c:v>107.8</c:v>
                </c:pt>
                <c:pt idx="59">
                  <c:v>107.4</c:v>
                </c:pt>
                <c:pt idx="60">
                  <c:v>108</c:v>
                </c:pt>
                <c:pt idx="61">
                  <c:v>108.3</c:v>
                </c:pt>
                <c:pt idx="62">
                  <c:v>109.4</c:v>
                </c:pt>
                <c:pt idx="63">
                  <c:v>110.1</c:v>
                </c:pt>
                <c:pt idx="64">
                  <c:v>110.1</c:v>
                </c:pt>
                <c:pt idx="65">
                  <c:v>111.2</c:v>
                </c:pt>
                <c:pt idx="66">
                  <c:v>110.8</c:v>
                </c:pt>
                <c:pt idx="67">
                  <c:v>111.5</c:v>
                </c:pt>
                <c:pt idx="68">
                  <c:v>112.6</c:v>
                </c:pt>
                <c:pt idx="69">
                  <c:v>113</c:v>
                </c:pt>
                <c:pt idx="70">
                  <c:v>112.5</c:v>
                </c:pt>
                <c:pt idx="71">
                  <c:v>112.7</c:v>
                </c:pt>
                <c:pt idx="72">
                  <c:v>113.6</c:v>
                </c:pt>
                <c:pt idx="73">
                  <c:v>113.9</c:v>
                </c:pt>
                <c:pt idx="74">
                  <c:v>115</c:v>
                </c:pt>
                <c:pt idx="75">
                  <c:v>116.2</c:v>
                </c:pt>
                <c:pt idx="76">
                  <c:v>116.8</c:v>
                </c:pt>
                <c:pt idx="77">
                  <c:v>116.9</c:v>
                </c:pt>
                <c:pt idx="78">
                  <c:v>116.8</c:v>
                </c:pt>
                <c:pt idx="79">
                  <c:v>117.2</c:v>
                </c:pt>
                <c:pt idx="80">
                  <c:v>116</c:v>
                </c:pt>
                <c:pt idx="81">
                  <c:v>116.4</c:v>
                </c:pt>
                <c:pt idx="82">
                  <c:v>117.1</c:v>
                </c:pt>
                <c:pt idx="83">
                  <c:v>117.1</c:v>
                </c:pt>
                <c:pt idx="84">
                  <c:v>117.6</c:v>
                </c:pt>
                <c:pt idx="85">
                  <c:v>118.2</c:v>
                </c:pt>
                <c:pt idx="86">
                  <c:v>119.2</c:v>
                </c:pt>
                <c:pt idx="87">
                  <c:v>120.4</c:v>
                </c:pt>
                <c:pt idx="88">
                  <c:v>120.7</c:v>
                </c:pt>
                <c:pt idx="89">
                  <c:v>121.1</c:v>
                </c:pt>
                <c:pt idx="90">
                  <c:v>121.1</c:v>
                </c:pt>
                <c:pt idx="91">
                  <c:v>121</c:v>
                </c:pt>
                <c:pt idx="92">
                  <c:v>124</c:v>
                </c:pt>
                <c:pt idx="93">
                  <c:v>125.4</c:v>
                </c:pt>
                <c:pt idx="94">
                  <c:v>128.30000000000001</c:v>
                </c:pt>
                <c:pt idx="95">
                  <c:v>128</c:v>
                </c:pt>
                <c:pt idx="96">
                  <c:v>130.4</c:v>
                </c:pt>
                <c:pt idx="97">
                  <c:v>131.9</c:v>
                </c:pt>
                <c:pt idx="98">
                  <c:v>134.80000000000001</c:v>
                </c:pt>
                <c:pt idx="99">
                  <c:v>137.5</c:v>
                </c:pt>
                <c:pt idx="100">
                  <c:v>141.9</c:v>
                </c:pt>
                <c:pt idx="101">
                  <c:v>145.5</c:v>
                </c:pt>
                <c:pt idx="102">
                  <c:v>146</c:v>
                </c:pt>
                <c:pt idx="103">
                  <c:v>144.19999999999999</c:v>
                </c:pt>
                <c:pt idx="104">
                  <c:v>144</c:v>
                </c:pt>
                <c:pt idx="105">
                  <c:v>143</c:v>
                </c:pt>
                <c:pt idx="106">
                  <c:v>141.30000000000001</c:v>
                </c:pt>
                <c:pt idx="107">
                  <c:v>133.9</c:v>
                </c:pt>
                <c:pt idx="108">
                  <c:v>132.1</c:v>
                </c:pt>
                <c:pt idx="109">
                  <c:v>132</c:v>
                </c:pt>
                <c:pt idx="110">
                  <c:v>131</c:v>
                </c:pt>
                <c:pt idx="111">
                  <c:v>131.30000000000001</c:v>
                </c:pt>
                <c:pt idx="112">
                  <c:v>131.19999999999999</c:v>
                </c:pt>
                <c:pt idx="113">
                  <c:v>123.9</c:v>
                </c:pt>
                <c:pt idx="114">
                  <c:v>123.4</c:v>
                </c:pt>
                <c:pt idx="115">
                  <c:v>124.2</c:v>
                </c:pt>
                <c:pt idx="116">
                  <c:v>123.5</c:v>
                </c:pt>
                <c:pt idx="117">
                  <c:v>123.4</c:v>
                </c:pt>
                <c:pt idx="118">
                  <c:v>122.7</c:v>
                </c:pt>
                <c:pt idx="119">
                  <c:v>123.6</c:v>
                </c:pt>
                <c:pt idx="120">
                  <c:v>125.3</c:v>
                </c:pt>
                <c:pt idx="121">
                  <c:v>126</c:v>
                </c:pt>
                <c:pt idx="122">
                  <c:v>127</c:v>
                </c:pt>
                <c:pt idx="123">
                  <c:v>128.1</c:v>
                </c:pt>
                <c:pt idx="124">
                  <c:v>128.80000000000001</c:v>
                </c:pt>
                <c:pt idx="125">
                  <c:v>129.1</c:v>
                </c:pt>
                <c:pt idx="126">
                  <c:v>127.9</c:v>
                </c:pt>
                <c:pt idx="127">
                  <c:v>128.69999999999999</c:v>
                </c:pt>
                <c:pt idx="128">
                  <c:v>133.80000000000001</c:v>
                </c:pt>
                <c:pt idx="129">
                  <c:v>133.6</c:v>
                </c:pt>
                <c:pt idx="130">
                  <c:v>135.69999999999999</c:v>
                </c:pt>
                <c:pt idx="131">
                  <c:v>137.9</c:v>
                </c:pt>
                <c:pt idx="132">
                  <c:v>141.69999999999999</c:v>
                </c:pt>
                <c:pt idx="133">
                  <c:v>142.30000000000001</c:v>
                </c:pt>
                <c:pt idx="134">
                  <c:v>145.4</c:v>
                </c:pt>
                <c:pt idx="135">
                  <c:v>146.4</c:v>
                </c:pt>
                <c:pt idx="136">
                  <c:v>146.6</c:v>
                </c:pt>
                <c:pt idx="137">
                  <c:v>147</c:v>
                </c:pt>
                <c:pt idx="138">
                  <c:v>146.19999999999999</c:v>
                </c:pt>
                <c:pt idx="139">
                  <c:v>146</c:v>
                </c:pt>
                <c:pt idx="140">
                  <c:v>146.30000000000001</c:v>
                </c:pt>
                <c:pt idx="141">
                  <c:v>147.4</c:v>
                </c:pt>
                <c:pt idx="142">
                  <c:v>148.4</c:v>
                </c:pt>
                <c:pt idx="143">
                  <c:v>148.30000000000001</c:v>
                </c:pt>
                <c:pt idx="144">
                  <c:v>149.19999999999999</c:v>
                </c:pt>
                <c:pt idx="145">
                  <c:v>149.5</c:v>
                </c:pt>
                <c:pt idx="146">
                  <c:v>149.69999999999999</c:v>
                </c:pt>
                <c:pt idx="147">
                  <c:v>149.9</c:v>
                </c:pt>
                <c:pt idx="148">
                  <c:v>149.80000000000001</c:v>
                </c:pt>
                <c:pt idx="149">
                  <c:v>149.1</c:v>
                </c:pt>
                <c:pt idx="150">
                  <c:v>150.30000000000001</c:v>
                </c:pt>
                <c:pt idx="151">
                  <c:v>151.69999999999999</c:v>
                </c:pt>
                <c:pt idx="152">
                  <c:v>153.5</c:v>
                </c:pt>
                <c:pt idx="153">
                  <c:v>154.4</c:v>
                </c:pt>
                <c:pt idx="154">
                  <c:v>155.6</c:v>
                </c:pt>
                <c:pt idx="155">
                  <c:v>155.6</c:v>
                </c:pt>
                <c:pt idx="156">
                  <c:v>156.80000000000001</c:v>
                </c:pt>
                <c:pt idx="157">
                  <c:v>157.4</c:v>
                </c:pt>
                <c:pt idx="158">
                  <c:v>157.30000000000001</c:v>
                </c:pt>
                <c:pt idx="159">
                  <c:v>157</c:v>
                </c:pt>
                <c:pt idx="160">
                  <c:v>156.69999999999999</c:v>
                </c:pt>
                <c:pt idx="161">
                  <c:v>156</c:v>
                </c:pt>
                <c:pt idx="162">
                  <c:v>153.69999999999999</c:v>
                </c:pt>
                <c:pt idx="163">
                  <c:v>153.5</c:v>
                </c:pt>
                <c:pt idx="164">
                  <c:v>153.1</c:v>
                </c:pt>
                <c:pt idx="165">
                  <c:v>153</c:v>
                </c:pt>
                <c:pt idx="166">
                  <c:v>151.9</c:v>
                </c:pt>
                <c:pt idx="167">
                  <c:v>152</c:v>
                </c:pt>
                <c:pt idx="168">
                  <c:v>152.6</c:v>
                </c:pt>
                <c:pt idx="169">
                  <c:v>153.19999999999999</c:v>
                </c:pt>
                <c:pt idx="170">
                  <c:v>153.6</c:v>
                </c:pt>
                <c:pt idx="171">
                  <c:v>153.69999999999999</c:v>
                </c:pt>
                <c:pt idx="172">
                  <c:v>154</c:v>
                </c:pt>
                <c:pt idx="173">
                  <c:v>153.30000000000001</c:v>
                </c:pt>
                <c:pt idx="174">
                  <c:v>152</c:v>
                </c:pt>
                <c:pt idx="175">
                  <c:v>152</c:v>
                </c:pt>
                <c:pt idx="176">
                  <c:v>151.9</c:v>
                </c:pt>
                <c:pt idx="177">
                  <c:v>151.69999999999999</c:v>
                </c:pt>
                <c:pt idx="178">
                  <c:v>151</c:v>
                </c:pt>
                <c:pt idx="179">
                  <c:v>150</c:v>
                </c:pt>
                <c:pt idx="180">
                  <c:v>150</c:v>
                </c:pt>
                <c:pt idx="181">
                  <c:v>151.4</c:v>
                </c:pt>
                <c:pt idx="182">
                  <c:v>152</c:v>
                </c:pt>
                <c:pt idx="183">
                  <c:v>152.30000000000001</c:v>
                </c:pt>
                <c:pt idx="184">
                  <c:v>151.80000000000001</c:v>
                </c:pt>
                <c:pt idx="185">
                  <c:v>149.69999999999999</c:v>
                </c:pt>
                <c:pt idx="186">
                  <c:v>149.1</c:v>
                </c:pt>
                <c:pt idx="187">
                  <c:v>148.69999999999999</c:v>
                </c:pt>
                <c:pt idx="188">
                  <c:v>149</c:v>
                </c:pt>
                <c:pt idx="189">
                  <c:v>149</c:v>
                </c:pt>
                <c:pt idx="190">
                  <c:v>149.30000000000001</c:v>
                </c:pt>
                <c:pt idx="191">
                  <c:v>148.4</c:v>
                </c:pt>
                <c:pt idx="192">
                  <c:v>148.19999999999999</c:v>
                </c:pt>
                <c:pt idx="193">
                  <c:v>148.1</c:v>
                </c:pt>
                <c:pt idx="194">
                  <c:v>148.30000000000001</c:v>
                </c:pt>
                <c:pt idx="195">
                  <c:v>148.19999999999999</c:v>
                </c:pt>
                <c:pt idx="196">
                  <c:v>147.4</c:v>
                </c:pt>
                <c:pt idx="197">
                  <c:v>146.4</c:v>
                </c:pt>
                <c:pt idx="198">
                  <c:v>143.80000000000001</c:v>
                </c:pt>
                <c:pt idx="199">
                  <c:v>143.4</c:v>
                </c:pt>
                <c:pt idx="200">
                  <c:v>143.4</c:v>
                </c:pt>
                <c:pt idx="201">
                  <c:v>144.1</c:v>
                </c:pt>
                <c:pt idx="202">
                  <c:v>144.1</c:v>
                </c:pt>
                <c:pt idx="203">
                  <c:v>145.6</c:v>
                </c:pt>
                <c:pt idx="204">
                  <c:v>147.30000000000001</c:v>
                </c:pt>
                <c:pt idx="205">
                  <c:v>147.9</c:v>
                </c:pt>
                <c:pt idx="206">
                  <c:v>148.6</c:v>
                </c:pt>
                <c:pt idx="207">
                  <c:v>149.1</c:v>
                </c:pt>
                <c:pt idx="208">
                  <c:v>149</c:v>
                </c:pt>
                <c:pt idx="209">
                  <c:v>148.4</c:v>
                </c:pt>
                <c:pt idx="210">
                  <c:v>146.4</c:v>
                </c:pt>
                <c:pt idx="211">
                  <c:v>146.69999999999999</c:v>
                </c:pt>
                <c:pt idx="212">
                  <c:v>147.19999999999999</c:v>
                </c:pt>
                <c:pt idx="213">
                  <c:v>148.80000000000001</c:v>
                </c:pt>
                <c:pt idx="214">
                  <c:v>149.80000000000001</c:v>
                </c:pt>
                <c:pt idx="215">
                  <c:v>150.19999999999999</c:v>
                </c:pt>
                <c:pt idx="216">
                  <c:v>151.6</c:v>
                </c:pt>
                <c:pt idx="217">
                  <c:v>151.5</c:v>
                </c:pt>
                <c:pt idx="218">
                  <c:v>151.9</c:v>
                </c:pt>
                <c:pt idx="219">
                  <c:v>152.6</c:v>
                </c:pt>
                <c:pt idx="220">
                  <c:v>153</c:v>
                </c:pt>
                <c:pt idx="221">
                  <c:v>152.5</c:v>
                </c:pt>
                <c:pt idx="222">
                  <c:v>152.6</c:v>
                </c:pt>
                <c:pt idx="223">
                  <c:v>154</c:v>
                </c:pt>
                <c:pt idx="224">
                  <c:v>155.30000000000001</c:v>
                </c:pt>
                <c:pt idx="225">
                  <c:v>158.1</c:v>
                </c:pt>
                <c:pt idx="226">
                  <c:v>158.19999999999999</c:v>
                </c:pt>
                <c:pt idx="227">
                  <c:v>157.4</c:v>
                </c:pt>
                <c:pt idx="228">
                  <c:v>158</c:v>
                </c:pt>
                <c:pt idx="229">
                  <c:v>158.5</c:v>
                </c:pt>
                <c:pt idx="230">
                  <c:v>158.69999999999999</c:v>
                </c:pt>
                <c:pt idx="231">
                  <c:v>159.1</c:v>
                </c:pt>
                <c:pt idx="232">
                  <c:v>158.80000000000001</c:v>
                </c:pt>
                <c:pt idx="233">
                  <c:v>157.19999999999999</c:v>
                </c:pt>
                <c:pt idx="234">
                  <c:v>157.4</c:v>
                </c:pt>
                <c:pt idx="235">
                  <c:v>156.69999999999999</c:v>
                </c:pt>
                <c:pt idx="236">
                  <c:v>156.6</c:v>
                </c:pt>
                <c:pt idx="237">
                  <c:v>155.1</c:v>
                </c:pt>
                <c:pt idx="238">
                  <c:v>155.1</c:v>
                </c:pt>
                <c:pt idx="239">
                  <c:v>154.80000000000001</c:v>
                </c:pt>
                <c:pt idx="240">
                  <c:v>154.69999999999999</c:v>
                </c:pt>
                <c:pt idx="241">
                  <c:v>153.69999999999999</c:v>
                </c:pt>
                <c:pt idx="242">
                  <c:v>151.9</c:v>
                </c:pt>
                <c:pt idx="243">
                  <c:v>151</c:v>
                </c:pt>
                <c:pt idx="244">
                  <c:v>150.6</c:v>
                </c:pt>
                <c:pt idx="245">
                  <c:v>150.30000000000001</c:v>
                </c:pt>
                <c:pt idx="246">
                  <c:v>150.80000000000001</c:v>
                </c:pt>
                <c:pt idx="247">
                  <c:v>150.80000000000001</c:v>
                </c:pt>
                <c:pt idx="248">
                  <c:v>150.5</c:v>
                </c:pt>
                <c:pt idx="249">
                  <c:v>151.1</c:v>
                </c:pt>
                <c:pt idx="250">
                  <c:v>151.19999999999999</c:v>
                </c:pt>
                <c:pt idx="251">
                  <c:v>152.4</c:v>
                </c:pt>
                <c:pt idx="252">
                  <c:v>155.6</c:v>
                </c:pt>
                <c:pt idx="253">
                  <c:v>158.4</c:v>
                </c:pt>
                <c:pt idx="254">
                  <c:v>159.80000000000001</c:v>
                </c:pt>
                <c:pt idx="255">
                  <c:v>159.9</c:v>
                </c:pt>
                <c:pt idx="256">
                  <c:v>161</c:v>
                </c:pt>
                <c:pt idx="257">
                  <c:v>162.1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E98-476B-B938-3B64E0F169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33475424"/>
        <c:axId val="1233479032"/>
      </c:lineChart>
      <c:catAx>
        <c:axId val="12334754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ea typeface="+mn-ea"/>
                <a:cs typeface="+mn-cs"/>
              </a:defRPr>
            </a:pPr>
            <a:endParaRPr lang="en-US"/>
          </a:p>
        </c:txPr>
        <c:crossAx val="1233479032"/>
        <c:crosses val="autoZero"/>
        <c:auto val="1"/>
        <c:lblAlgn val="ctr"/>
        <c:lblOffset val="100"/>
        <c:noMultiLvlLbl val="0"/>
      </c:catAx>
      <c:valAx>
        <c:axId val="1233479032"/>
        <c:scaling>
          <c:orientation val="minMax"/>
          <c:min val="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ea typeface="+mn-ea"/>
                <a:cs typeface="+mn-cs"/>
              </a:defRPr>
            </a:pPr>
            <a:endParaRPr lang="en-US"/>
          </a:p>
        </c:txPr>
        <c:crossAx val="1233475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Rounded MT Bold" panose="020F0704030504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 Rounded MT Bold" panose="020F070403050403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CONS9098!$A$1:$A$2</c:f>
          <c:strCache>
            <c:ptCount val="2"/>
            <c:pt idx="0">
              <c:v>Elintarvikkeiden kulutus Suomessa</c:v>
            </c:pt>
            <c:pt idx="1">
              <c:v>indeksinä 2000=100</c:v>
            </c:pt>
          </c:strCache>
        </c:strRef>
      </c:tx>
      <c:layout>
        <c:manualLayout>
          <c:xMode val="edge"/>
          <c:yMode val="edge"/>
          <c:x val="6.6968830426079512E-2"/>
          <c:y val="5.3326460331609489E-2"/>
        </c:manualLayout>
      </c:layout>
      <c:overlay val="0"/>
      <c:txPr>
        <a:bodyPr/>
        <a:lstStyle/>
        <a:p>
          <a:pPr algn="l">
            <a:defRPr sz="1400" b="0" i="0" u="none" strike="noStrike" baseline="0">
              <a:solidFill>
                <a:srgbClr val="000000"/>
              </a:solidFill>
              <a:latin typeface="+mj-lt"/>
              <a:ea typeface="Verdana"/>
              <a:cs typeface="Verdana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3699319282403767E-2"/>
          <c:y val="0.18347969580422877"/>
          <c:w val="0.72281681789993923"/>
          <c:h val="0.64538198381700673"/>
        </c:manualLayout>
      </c:layout>
      <c:lineChart>
        <c:grouping val="standard"/>
        <c:varyColors val="0"/>
        <c:ser>
          <c:idx val="15"/>
          <c:order val="0"/>
          <c:tx>
            <c:strRef>
              <c:f>CONS9098!$A$23</c:f>
              <c:strCache>
                <c:ptCount val="1"/>
                <c:pt idx="0">
                  <c:v>Siipikarjanliha</c:v>
                </c:pt>
              </c:strCache>
            </c:strRef>
          </c:tx>
          <c:spPr>
            <a:ln w="47625">
              <a:solidFill>
                <a:srgbClr val="F7911E"/>
              </a:solidFill>
            </a:ln>
          </c:spPr>
          <c:marker>
            <c:symbol val="none"/>
          </c:marker>
          <c:cat>
            <c:numRef>
              <c:f>CONS9098!$M$3:$AF$3</c:f>
              <c:numCache>
                <c:formatCode>General</c:formatCode>
                <c:ptCount val="20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</c:numCache>
            </c:numRef>
          </c:cat>
          <c:val>
            <c:numRef>
              <c:f>CONS9098!$M$23:$AF$23</c:f>
              <c:numCache>
                <c:formatCode>0.0</c:formatCode>
                <c:ptCount val="20"/>
                <c:pt idx="0">
                  <c:v>100</c:v>
                </c:pt>
                <c:pt idx="1">
                  <c:v>109.02255639097744</c:v>
                </c:pt>
                <c:pt idx="2">
                  <c:v>115.78947368421053</c:v>
                </c:pt>
                <c:pt idx="3">
                  <c:v>118.79699248120301</c:v>
                </c:pt>
                <c:pt idx="4">
                  <c:v>119.54887218045111</c:v>
                </c:pt>
                <c:pt idx="5">
                  <c:v>121.05263157894737</c:v>
                </c:pt>
                <c:pt idx="6">
                  <c:v>118.04511278195488</c:v>
                </c:pt>
                <c:pt idx="7">
                  <c:v>123.30827067669172</c:v>
                </c:pt>
                <c:pt idx="8">
                  <c:v>129.32330827067668</c:v>
                </c:pt>
                <c:pt idx="9">
                  <c:v>131.57894736842104</c:v>
                </c:pt>
                <c:pt idx="10">
                  <c:v>136.84210526315786</c:v>
                </c:pt>
                <c:pt idx="11">
                  <c:v>136.84210526315786</c:v>
                </c:pt>
                <c:pt idx="12">
                  <c:v>143.30827067669171</c:v>
                </c:pt>
                <c:pt idx="13">
                  <c:v>146.84210526315789</c:v>
                </c:pt>
                <c:pt idx="14">
                  <c:v>151.42857142857142</c:v>
                </c:pt>
                <c:pt idx="15">
                  <c:v>162.18045112781954</c:v>
                </c:pt>
                <c:pt idx="16">
                  <c:v>176.69172932330827</c:v>
                </c:pt>
                <c:pt idx="17">
                  <c:v>187.21804511278194</c:v>
                </c:pt>
                <c:pt idx="18">
                  <c:v>192.48120300751879</c:v>
                </c:pt>
                <c:pt idx="19">
                  <c:v>200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794-483A-B37A-12698683292C}"/>
            </c:ext>
          </c:extLst>
        </c:ser>
        <c:ser>
          <c:idx val="9"/>
          <c:order val="1"/>
          <c:tx>
            <c:strRef>
              <c:f>CONS9098!$A$13</c:f>
              <c:strCache>
                <c:ptCount val="1"/>
                <c:pt idx="0">
                  <c:v>Juusto</c:v>
                </c:pt>
              </c:strCache>
            </c:strRef>
          </c:tx>
          <c:spPr>
            <a:ln w="47625">
              <a:solidFill>
                <a:schemeClr val="bg2">
                  <a:lumMod val="50000"/>
                </a:schemeClr>
              </a:solidFill>
            </a:ln>
          </c:spPr>
          <c:marker>
            <c:symbol val="none"/>
          </c:marker>
          <c:cat>
            <c:numRef>
              <c:f>CONS9098!$M$3:$AF$3</c:f>
              <c:numCache>
                <c:formatCode>General</c:formatCode>
                <c:ptCount val="20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</c:numCache>
            </c:numRef>
          </c:cat>
          <c:val>
            <c:numRef>
              <c:f>CONS9098!$M$13:$AF$13</c:f>
              <c:numCache>
                <c:formatCode>0.0</c:formatCode>
                <c:ptCount val="20"/>
                <c:pt idx="0">
                  <c:v>100</c:v>
                </c:pt>
                <c:pt idx="1">
                  <c:v>100</c:v>
                </c:pt>
                <c:pt idx="2">
                  <c:v>100.60606060606061</c:v>
                </c:pt>
                <c:pt idx="3">
                  <c:v>101.2121212121212</c:v>
                </c:pt>
                <c:pt idx="4">
                  <c:v>104.24242424242425</c:v>
                </c:pt>
                <c:pt idx="5">
                  <c:v>104.24242424242425</c:v>
                </c:pt>
                <c:pt idx="6">
                  <c:v>109.09090909090908</c:v>
                </c:pt>
                <c:pt idx="7">
                  <c:v>106.06060606060606</c:v>
                </c:pt>
                <c:pt idx="8">
                  <c:v>111.5151515151515</c:v>
                </c:pt>
                <c:pt idx="9">
                  <c:v>113.33333333333333</c:v>
                </c:pt>
                <c:pt idx="10">
                  <c:v>115.15151515151516</c:v>
                </c:pt>
                <c:pt idx="11">
                  <c:v>127.27272727272727</c:v>
                </c:pt>
                <c:pt idx="12">
                  <c:v>132.42424242424244</c:v>
                </c:pt>
                <c:pt idx="13">
                  <c:v>140.84848484848484</c:v>
                </c:pt>
                <c:pt idx="14">
                  <c:v>150.78787878787878</c:v>
                </c:pt>
                <c:pt idx="15">
                  <c:v>161.15151515151516</c:v>
                </c:pt>
                <c:pt idx="16">
                  <c:v>159.39393939393941</c:v>
                </c:pt>
                <c:pt idx="17">
                  <c:v>156.36363636363637</c:v>
                </c:pt>
                <c:pt idx="18">
                  <c:v>155.75757575757575</c:v>
                </c:pt>
                <c:pt idx="19">
                  <c:v>150.90909090909091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794-483A-B37A-12698683292C}"/>
            </c:ext>
          </c:extLst>
        </c:ser>
        <c:ser>
          <c:idx val="3"/>
          <c:order val="2"/>
          <c:tx>
            <c:strRef>
              <c:f>CONS9098!$A$6</c:f>
              <c:strCache>
                <c:ptCount val="1"/>
                <c:pt idx="0">
                  <c:v>Tuoreet vihannekset</c:v>
                </c:pt>
              </c:strCache>
            </c:strRef>
          </c:tx>
          <c:spPr>
            <a:ln w="47625">
              <a:solidFill>
                <a:srgbClr val="00B050"/>
              </a:solidFill>
            </a:ln>
          </c:spPr>
          <c:marker>
            <c:symbol val="none"/>
          </c:marker>
          <c:cat>
            <c:numRef>
              <c:f>CONS9098!$M$3:$AF$3</c:f>
              <c:numCache>
                <c:formatCode>General</c:formatCode>
                <c:ptCount val="20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</c:numCache>
            </c:numRef>
          </c:cat>
          <c:val>
            <c:numRef>
              <c:f>CONS9098!$M$6:$AF$6</c:f>
              <c:numCache>
                <c:formatCode>0.0</c:formatCode>
                <c:ptCount val="20"/>
                <c:pt idx="0">
                  <c:v>100</c:v>
                </c:pt>
                <c:pt idx="1">
                  <c:v>96.401515151515156</c:v>
                </c:pt>
                <c:pt idx="2">
                  <c:v>98.295454545454547</c:v>
                </c:pt>
                <c:pt idx="3">
                  <c:v>98.106060606060623</c:v>
                </c:pt>
                <c:pt idx="4">
                  <c:v>100.56818181818181</c:v>
                </c:pt>
                <c:pt idx="5">
                  <c:v>104.35606060606062</c:v>
                </c:pt>
                <c:pt idx="6">
                  <c:v>101.13636363636364</c:v>
                </c:pt>
                <c:pt idx="7">
                  <c:v>106.81818181818184</c:v>
                </c:pt>
                <c:pt idx="8">
                  <c:v>106.43939393939394</c:v>
                </c:pt>
                <c:pt idx="9">
                  <c:v>111.74242424242425</c:v>
                </c:pt>
                <c:pt idx="10">
                  <c:v>106.25</c:v>
                </c:pt>
                <c:pt idx="11">
                  <c:v>118.56060606060608</c:v>
                </c:pt>
                <c:pt idx="12">
                  <c:v>108.71212121212123</c:v>
                </c:pt>
                <c:pt idx="13">
                  <c:v>115.85227272727275</c:v>
                </c:pt>
                <c:pt idx="14">
                  <c:v>123.73106060606061</c:v>
                </c:pt>
                <c:pt idx="15">
                  <c:v>118.10606060606061</c:v>
                </c:pt>
                <c:pt idx="16">
                  <c:v>120.64393939393941</c:v>
                </c:pt>
                <c:pt idx="17">
                  <c:v>120.83333333333334</c:v>
                </c:pt>
                <c:pt idx="18">
                  <c:v>120.26515151515152</c:v>
                </c:pt>
                <c:pt idx="19">
                  <c:v>125.56818181818181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794-483A-B37A-12698683292C}"/>
            </c:ext>
          </c:extLst>
        </c:ser>
        <c:ser>
          <c:idx val="14"/>
          <c:order val="3"/>
          <c:tx>
            <c:strRef>
              <c:f>CONS9098!$A$22</c:f>
              <c:strCache>
                <c:ptCount val="1"/>
                <c:pt idx="0">
                  <c:v>Sianliha</c:v>
                </c:pt>
              </c:strCache>
            </c:strRef>
          </c:tx>
          <c:spPr>
            <a:ln w="47625">
              <a:solidFill>
                <a:schemeClr val="accent6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numRef>
              <c:f>CONS9098!$M$3:$AF$3</c:f>
              <c:numCache>
                <c:formatCode>General</c:formatCode>
                <c:ptCount val="20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</c:numCache>
            </c:numRef>
          </c:cat>
          <c:val>
            <c:numRef>
              <c:f>CONS9098!$M$22:$AF$22</c:f>
              <c:numCache>
                <c:formatCode>0.0</c:formatCode>
                <c:ptCount val="20"/>
                <c:pt idx="0">
                  <c:v>100</c:v>
                </c:pt>
                <c:pt idx="1">
                  <c:v>96.666666666666671</c:v>
                </c:pt>
                <c:pt idx="2">
                  <c:v>96.666666666666671</c:v>
                </c:pt>
                <c:pt idx="3">
                  <c:v>100</c:v>
                </c:pt>
                <c:pt idx="4">
                  <c:v>102.42424242424242</c:v>
                </c:pt>
                <c:pt idx="5">
                  <c:v>101.51515151515152</c:v>
                </c:pt>
                <c:pt idx="6">
                  <c:v>103.93939393939394</c:v>
                </c:pt>
                <c:pt idx="7">
                  <c:v>105.75757575757576</c:v>
                </c:pt>
                <c:pt idx="8">
                  <c:v>106.96969696969695</c:v>
                </c:pt>
                <c:pt idx="9">
                  <c:v>104.24242424242425</c:v>
                </c:pt>
                <c:pt idx="10">
                  <c:v>105.75757575757576</c:v>
                </c:pt>
                <c:pt idx="11">
                  <c:v>110.3030303030303</c:v>
                </c:pt>
                <c:pt idx="12">
                  <c:v>109.15151515151516</c:v>
                </c:pt>
                <c:pt idx="13">
                  <c:v>107.90909090909091</c:v>
                </c:pt>
                <c:pt idx="14">
                  <c:v>104.81818181818183</c:v>
                </c:pt>
                <c:pt idx="15">
                  <c:v>105.74149206374304</c:v>
                </c:pt>
                <c:pt idx="16">
                  <c:v>104.99844846382607</c:v>
                </c:pt>
                <c:pt idx="17">
                  <c:v>101.2121212121212</c:v>
                </c:pt>
                <c:pt idx="18">
                  <c:v>98.484848484848484</c:v>
                </c:pt>
                <c:pt idx="19">
                  <c:v>93.333333333333329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4794-483A-B37A-12698683292C}"/>
            </c:ext>
          </c:extLst>
        </c:ser>
        <c:ser>
          <c:idx val="1"/>
          <c:order val="4"/>
          <c:tx>
            <c:strRef>
              <c:f>CONS9098!$A$21</c:f>
              <c:strCache>
                <c:ptCount val="1"/>
                <c:pt idx="0">
                  <c:v>Naudanliha</c:v>
                </c:pt>
              </c:strCache>
            </c:strRef>
          </c:tx>
          <c:spPr>
            <a:ln w="47625"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CONS9098!$M$3:$AF$3</c:f>
              <c:numCache>
                <c:formatCode>General</c:formatCode>
                <c:ptCount val="20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</c:numCache>
            </c:numRef>
          </c:cat>
          <c:val>
            <c:numRef>
              <c:f>CONS9098!$M$21:$AF$21</c:f>
              <c:numCache>
                <c:formatCode>0.0</c:formatCode>
                <c:ptCount val="20"/>
                <c:pt idx="0">
                  <c:v>100</c:v>
                </c:pt>
                <c:pt idx="1">
                  <c:v>93.684210526315795</c:v>
                </c:pt>
                <c:pt idx="2">
                  <c:v>94.210526315789465</c:v>
                </c:pt>
                <c:pt idx="3">
                  <c:v>96.84210526315789</c:v>
                </c:pt>
                <c:pt idx="4">
                  <c:v>100</c:v>
                </c:pt>
                <c:pt idx="5">
                  <c:v>97.894736842105274</c:v>
                </c:pt>
                <c:pt idx="6">
                  <c:v>97.368421052631575</c:v>
                </c:pt>
                <c:pt idx="7">
                  <c:v>98.421052631578945</c:v>
                </c:pt>
                <c:pt idx="8">
                  <c:v>95.78947368421052</c:v>
                </c:pt>
                <c:pt idx="9">
                  <c:v>93.684210526315795</c:v>
                </c:pt>
                <c:pt idx="10">
                  <c:v>97.894736842105274</c:v>
                </c:pt>
                <c:pt idx="11">
                  <c:v>97.894736842105274</c:v>
                </c:pt>
                <c:pt idx="12">
                  <c:v>99.526315789473685</c:v>
                </c:pt>
                <c:pt idx="13">
                  <c:v>96.89473684210526</c:v>
                </c:pt>
                <c:pt idx="14">
                  <c:v>98.368421052631589</c:v>
                </c:pt>
                <c:pt idx="15">
                  <c:v>101</c:v>
                </c:pt>
                <c:pt idx="16">
                  <c:v>101.05263157894737</c:v>
                </c:pt>
                <c:pt idx="17">
                  <c:v>102.10526315789473</c:v>
                </c:pt>
                <c:pt idx="18">
                  <c:v>101.57894736842105</c:v>
                </c:pt>
                <c:pt idx="19">
                  <c:v>98.947368421052644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794-483A-B37A-12698683292C}"/>
            </c:ext>
          </c:extLst>
        </c:ser>
        <c:ser>
          <c:idx val="7"/>
          <c:order val="5"/>
          <c:tx>
            <c:strRef>
              <c:f>CONS9098!$A$11</c:f>
              <c:strCache>
                <c:ptCount val="1"/>
                <c:pt idx="0">
                  <c:v>Maito</c:v>
                </c:pt>
              </c:strCache>
            </c:strRef>
          </c:tx>
          <c:spPr>
            <a:ln w="47625">
              <a:solidFill>
                <a:srgbClr val="0070C0"/>
              </a:solidFill>
            </a:ln>
          </c:spPr>
          <c:marker>
            <c:symbol val="none"/>
          </c:marker>
          <c:cat>
            <c:numRef>
              <c:f>CONS9098!$M$3:$AF$3</c:f>
              <c:numCache>
                <c:formatCode>General</c:formatCode>
                <c:ptCount val="20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</c:numCache>
            </c:numRef>
          </c:cat>
          <c:val>
            <c:numRef>
              <c:f>CONS9098!$M$11:$AF$11</c:f>
              <c:numCache>
                <c:formatCode>0.0</c:formatCode>
                <c:ptCount val="20"/>
                <c:pt idx="0">
                  <c:v>100</c:v>
                </c:pt>
                <c:pt idx="1">
                  <c:v>98.987170830519915</c:v>
                </c:pt>
                <c:pt idx="2">
                  <c:v>98.311951384199872</c:v>
                </c:pt>
                <c:pt idx="3">
                  <c:v>97.636731937879802</c:v>
                </c:pt>
                <c:pt idx="4">
                  <c:v>97.704253882511821</c:v>
                </c:pt>
                <c:pt idx="5">
                  <c:v>96.218771100607697</c:v>
                </c:pt>
                <c:pt idx="6">
                  <c:v>95.340985820391623</c:v>
                </c:pt>
                <c:pt idx="7">
                  <c:v>94.733288318703586</c:v>
                </c:pt>
                <c:pt idx="8">
                  <c:v>93.585415259959476</c:v>
                </c:pt>
                <c:pt idx="9">
                  <c:v>92.370020256583402</c:v>
                </c:pt>
                <c:pt idx="10">
                  <c:v>91.357191087103317</c:v>
                </c:pt>
                <c:pt idx="11">
                  <c:v>90.141796083727215</c:v>
                </c:pt>
                <c:pt idx="12">
                  <c:v>90.391627278865641</c:v>
                </c:pt>
                <c:pt idx="13">
                  <c:v>89.284267386900737</c:v>
                </c:pt>
                <c:pt idx="14">
                  <c:v>88.379473328831878</c:v>
                </c:pt>
                <c:pt idx="15">
                  <c:v>85.719108710330872</c:v>
                </c:pt>
                <c:pt idx="16">
                  <c:v>82.106684672518568</c:v>
                </c:pt>
                <c:pt idx="17">
                  <c:v>78.055367994598242</c:v>
                </c:pt>
                <c:pt idx="18">
                  <c:v>74.341661039837945</c:v>
                </c:pt>
                <c:pt idx="19">
                  <c:v>70.830519918973678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4794-483A-B37A-1269868329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53818584"/>
        <c:axId val="1"/>
      </c:lineChart>
      <c:catAx>
        <c:axId val="353818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27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+mj-lt"/>
                <a:ea typeface="Verdana"/>
                <a:cs typeface="Verdana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in val="4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+mj-lt"/>
                    <a:ea typeface="Verdana"/>
                    <a:cs typeface="Verdana"/>
                  </a:defRPr>
                </a:pPr>
                <a:r>
                  <a:rPr lang="fi-FI" sz="1200" b="0">
                    <a:latin typeface="+mj-lt"/>
                  </a:rPr>
                  <a:t>ind.</a:t>
                </a:r>
              </a:p>
            </c:rich>
          </c:tx>
          <c:layout>
            <c:manualLayout>
              <c:xMode val="edge"/>
              <c:yMode val="edge"/>
              <c:x val="1.3786674292250501E-3"/>
              <c:y val="0.11978079025532573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+mj-lt"/>
                <a:ea typeface="Verdana"/>
                <a:cs typeface="Verdana"/>
              </a:defRPr>
            </a:pPr>
            <a:endParaRPr lang="en-US"/>
          </a:p>
        </c:txPr>
        <c:crossAx val="353818584"/>
        <c:crosses val="autoZero"/>
        <c:crossBetween val="between"/>
        <c:majorUnit val="10"/>
      </c:valAx>
      <c:spPr>
        <a:noFill/>
        <a:ln>
          <a:solidFill>
            <a:schemeClr val="bg1"/>
          </a:solidFill>
        </a:ln>
      </c:spPr>
    </c:plotArea>
    <c:legend>
      <c:legendPos val="r"/>
      <c:layout>
        <c:manualLayout>
          <c:xMode val="edge"/>
          <c:yMode val="edge"/>
          <c:x val="0.78230064581235348"/>
          <c:y val="0.18152094903553154"/>
          <c:w val="0.21486547344553525"/>
          <c:h val="0.69769848857569472"/>
        </c:manualLayout>
      </c:layout>
      <c:overlay val="0"/>
      <c:txPr>
        <a:bodyPr/>
        <a:lstStyle/>
        <a:p>
          <a:pPr>
            <a:defRPr sz="1200" b="0" i="0" u="none" strike="noStrike" baseline="0">
              <a:solidFill>
                <a:srgbClr val="000000"/>
              </a:solidFill>
              <a:latin typeface="+mj-lt"/>
              <a:ea typeface="Verdana"/>
              <a:cs typeface="Verdana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8743762097434858"/>
          <c:y val="0.17324471186792537"/>
          <c:w val="0.6780074780618085"/>
          <c:h val="0.7506563632128466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Myynnin arvo m€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CB87-4140-9DE7-8C9624918B7C}"/>
              </c:ext>
            </c:extLst>
          </c:dPt>
          <c:dLbls>
            <c:dLbl>
              <c:idx val="11"/>
              <c:layout>
                <c:manualLayout>
                  <c:x val="6.6452281026870876E-3"/>
                  <c:y val="-5.17631781613191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B87-4140-9DE7-8C9624918B7C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solidFill>
                      <a:schemeClr val="tx1"/>
                    </a:solidFill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Sheet1!$B$1:$N$1</c:f>
              <c:strCache>
                <c:ptCount val="13"/>
                <c:pt idx="0">
                  <c:v>Lampaan- ja vuohenliha, muu liha sekä sisäelimet</c:v>
                </c:pt>
                <c:pt idx="1">
                  <c:v>Sianliha</c:v>
                </c:pt>
                <c:pt idx="2">
                  <c:v>Muut lihavalmisteet</c:v>
                </c:pt>
                <c:pt idx="3">
                  <c:v>Naudan- ja vasikanliha</c:v>
                </c:pt>
                <c:pt idx="4">
                  <c:v>Öljyt ja rasvat</c:v>
                </c:pt>
                <c:pt idx="5">
                  <c:v>Siipikarjan liha</c:v>
                </c:pt>
                <c:pt idx="6">
                  <c:v>Kala ja äyriäiset</c:v>
                </c:pt>
                <c:pt idx="7">
                  <c:v>Hedelmät ja marjat</c:v>
                </c:pt>
                <c:pt idx="8">
                  <c:v>Sokeri, hillot, hunaja, suklaa
ja makeiset</c:v>
                </c:pt>
                <c:pt idx="9">
                  <c:v>Vihannekset</c:v>
                </c:pt>
                <c:pt idx="10">
                  <c:v>Liha</c:v>
                </c:pt>
                <c:pt idx="11">
                  <c:v>Maitotuotteet, juusto ja kananmunat</c:v>
                </c:pt>
                <c:pt idx="12">
                  <c:v>Elintarvikkeet</c:v>
                </c:pt>
              </c:strCache>
            </c:strRef>
          </c:cat>
          <c:val>
            <c:numRef>
              <c:f>Sheet1!$B$2:$N$2</c:f>
              <c:numCache>
                <c:formatCode>0</c:formatCode>
                <c:ptCount val="13"/>
                <c:pt idx="0">
                  <c:v>17.589846000000001</c:v>
                </c:pt>
                <c:pt idx="1">
                  <c:v>80.110956999999999</c:v>
                </c:pt>
                <c:pt idx="2">
                  <c:v>116.58299599999999</c:v>
                </c:pt>
                <c:pt idx="3">
                  <c:v>157.03895600000001</c:v>
                </c:pt>
                <c:pt idx="4">
                  <c:v>158.77412000000001</c:v>
                </c:pt>
                <c:pt idx="5">
                  <c:v>211.22864899999999</c:v>
                </c:pt>
                <c:pt idx="6">
                  <c:v>293.74676199999999</c:v>
                </c:pt>
                <c:pt idx="7">
                  <c:v>537.57190800000001</c:v>
                </c:pt>
                <c:pt idx="8">
                  <c:v>605.60456899999997</c:v>
                </c:pt>
                <c:pt idx="9">
                  <c:v>714.00119600000005</c:v>
                </c:pt>
                <c:pt idx="10">
                  <c:v>1051.6501800000001</c:v>
                </c:pt>
                <c:pt idx="11">
                  <c:v>1202.025108</c:v>
                </c:pt>
                <c:pt idx="12">
                  <c:v>6442.3379269999996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87-4140-9DE7-8C9624918B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369385856"/>
        <c:axId val="369387776"/>
      </c:barChart>
      <c:barChart>
        <c:barDir val="bar"/>
        <c:grouping val="clustered"/>
        <c:varyColors val="0"/>
        <c:ser>
          <c:idx val="1"/>
          <c:order val="1"/>
          <c:tx>
            <c:strRef>
              <c:f>Sheet1!$A$3</c:f>
              <c:strCache>
                <c:ptCount val="1"/>
                <c:pt idx="0">
                  <c:v>muutos %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c:spPr>
          <c:invertIfNegative val="0"/>
          <c:dPt>
            <c:idx val="1"/>
            <c:invertIfNegative val="0"/>
            <c:bubble3D val="0"/>
            <c:spPr>
              <a:solidFill>
                <a:schemeClr val="accent6"/>
              </a:solidFill>
            </c:spPr>
            <c:extLst>
              <c:ext xmlns:c16="http://schemas.microsoft.com/office/drawing/2014/chart" uri="{C3380CC4-5D6E-409C-BE32-E72D297353CC}">
                <c16:uniqueId val="{0000000A-E0BB-4044-9CF5-7D05F7373B13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/>
              </a:solidFill>
            </c:spPr>
            <c:extLst>
              <c:ext xmlns:c16="http://schemas.microsoft.com/office/drawing/2014/chart" uri="{C3380CC4-5D6E-409C-BE32-E72D297353CC}">
                <c16:uniqueId val="{00000002-A8DF-433A-A0FC-1C5E6405EAE0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5-25E9-4497-B6ED-8088BEDB6536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/>
              </a:solidFill>
            </c:spPr>
            <c:extLst>
              <c:ext xmlns:c16="http://schemas.microsoft.com/office/drawing/2014/chart" uri="{C3380CC4-5D6E-409C-BE32-E72D297353CC}">
                <c16:uniqueId val="{00000006-E0BB-4044-9CF5-7D05F7373B13}"/>
              </c:ext>
            </c:extLst>
          </c:dPt>
          <c:dPt>
            <c:idx val="5"/>
            <c:invertIfNegative val="0"/>
            <c:bubble3D val="0"/>
            <c:spPr>
              <a:gradFill flip="none" rotWithShape="1"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46000">
                    <a:schemeClr val="accent3">
                      <a:lumMod val="95000"/>
                      <a:lumOff val="5000"/>
                    </a:schemeClr>
                  </a:gs>
                  <a:gs pos="72568">
                    <a:srgbClr val="009A00"/>
                  </a:gs>
                  <a:gs pos="100000">
                    <a:schemeClr val="accent3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c:spPr>
            <c:extLst>
              <c:ext xmlns:c16="http://schemas.microsoft.com/office/drawing/2014/chart" uri="{C3380CC4-5D6E-409C-BE32-E72D297353CC}">
                <c16:uniqueId val="{00000001-A8DF-433A-A0FC-1C5E6405EAE0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6"/>
              </a:solidFill>
            </c:spPr>
            <c:extLst>
              <c:ext xmlns:c16="http://schemas.microsoft.com/office/drawing/2014/chart" uri="{C3380CC4-5D6E-409C-BE32-E72D297353CC}">
                <c16:uniqueId val="{00000007-E0BB-4044-9CF5-7D05F7373B13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6"/>
              </a:solidFill>
            </c:spPr>
            <c:extLst>
              <c:ext xmlns:c16="http://schemas.microsoft.com/office/drawing/2014/chart" uri="{C3380CC4-5D6E-409C-BE32-E72D297353CC}">
                <c16:uniqueId val="{00000008-E0BB-4044-9CF5-7D05F7373B13}"/>
              </c:ext>
            </c:extLst>
          </c:dPt>
          <c:dLbls>
            <c:dLbl>
              <c:idx val="11"/>
              <c:numFmt formatCode="0%" sourceLinked="0"/>
              <c:spPr>
                <a:solidFill>
                  <a:schemeClr val="accent6"/>
                </a:solidFill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E0BB-4044-9CF5-7D05F7373B13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Sheet1!$B$1:$N$1</c:f>
              <c:strCache>
                <c:ptCount val="13"/>
                <c:pt idx="0">
                  <c:v>Lampaan- ja vuohenliha, muu liha sekä sisäelimet</c:v>
                </c:pt>
                <c:pt idx="1">
                  <c:v>Sianliha</c:v>
                </c:pt>
                <c:pt idx="2">
                  <c:v>Muut lihavalmisteet</c:v>
                </c:pt>
                <c:pt idx="3">
                  <c:v>Naudan- ja vasikanliha</c:v>
                </c:pt>
                <c:pt idx="4">
                  <c:v>Öljyt ja rasvat</c:v>
                </c:pt>
                <c:pt idx="5">
                  <c:v>Siipikarjan liha</c:v>
                </c:pt>
                <c:pt idx="6">
                  <c:v>Kala ja äyriäiset</c:v>
                </c:pt>
                <c:pt idx="7">
                  <c:v>Hedelmät ja marjat</c:v>
                </c:pt>
                <c:pt idx="8">
                  <c:v>Sokeri, hillot, hunaja, suklaa
ja makeiset</c:v>
                </c:pt>
                <c:pt idx="9">
                  <c:v>Vihannekset</c:v>
                </c:pt>
                <c:pt idx="10">
                  <c:v>Liha</c:v>
                </c:pt>
                <c:pt idx="11">
                  <c:v>Maitotuotteet, juusto ja kananmunat</c:v>
                </c:pt>
                <c:pt idx="12">
                  <c:v>Elintarvikkeet</c:v>
                </c:pt>
              </c:strCache>
            </c:strRef>
          </c:cat>
          <c:val>
            <c:numRef>
              <c:f>Sheet1!$B$3:$N$3</c:f>
              <c:numCache>
                <c:formatCode>0.0\ %</c:formatCode>
                <c:ptCount val="13"/>
                <c:pt idx="0">
                  <c:v>9.0299999999999991E-2</c:v>
                </c:pt>
                <c:pt idx="1">
                  <c:v>-4.3499999999999997E-2</c:v>
                </c:pt>
                <c:pt idx="2">
                  <c:v>-3.5000000000000003E-2</c:v>
                </c:pt>
                <c:pt idx="3">
                  <c:v>1.11E-2</c:v>
                </c:pt>
                <c:pt idx="4">
                  <c:v>-2.23E-2</c:v>
                </c:pt>
                <c:pt idx="5">
                  <c:v>1.2800000000000001E-2</c:v>
                </c:pt>
                <c:pt idx="6">
                  <c:v>-1.37E-2</c:v>
                </c:pt>
                <c:pt idx="7">
                  <c:v>-2.0899999999999998E-2</c:v>
                </c:pt>
                <c:pt idx="8">
                  <c:v>4.7E-2</c:v>
                </c:pt>
                <c:pt idx="9">
                  <c:v>2.7000000000000003E-2</c:v>
                </c:pt>
                <c:pt idx="10">
                  <c:v>4.6999999999999993E-3</c:v>
                </c:pt>
                <c:pt idx="11">
                  <c:v>-1.8E-3</c:v>
                </c:pt>
                <c:pt idx="12">
                  <c:v>2.4500000000000001E-2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B87-4140-9DE7-8C9624918B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369407872"/>
        <c:axId val="369405952"/>
      </c:barChart>
      <c:catAx>
        <c:axId val="3693858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200">
                <a:solidFill>
                  <a:schemeClr val="tx1"/>
                </a:solidFill>
              </a:defRPr>
            </a:pPr>
            <a:endParaRPr lang="en-US"/>
          </a:p>
        </c:txPr>
        <c:crossAx val="369387776"/>
        <c:crosses val="autoZero"/>
        <c:auto val="1"/>
        <c:lblAlgn val="ctr"/>
        <c:lblOffset val="0"/>
        <c:tickLblSkip val="1"/>
        <c:noMultiLvlLbl val="0"/>
      </c:catAx>
      <c:valAx>
        <c:axId val="369387776"/>
        <c:scaling>
          <c:orientation val="minMax"/>
          <c:max val="15000"/>
          <c:min val="0"/>
        </c:scaling>
        <c:delete val="0"/>
        <c:axPos val="t"/>
        <c:numFmt formatCode="[Color16][&lt;300]0;&quot; &quot;" sourceLinked="0"/>
        <c:majorTickMark val="none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txPr>
          <a:bodyPr/>
          <a:lstStyle/>
          <a:p>
            <a:pPr>
              <a:defRPr sz="1000">
                <a:solidFill>
                  <a:schemeClr val="tx1"/>
                </a:solidFill>
              </a:defRPr>
            </a:pPr>
            <a:endParaRPr lang="en-US"/>
          </a:p>
        </c:txPr>
        <c:crossAx val="369385856"/>
        <c:crosses val="max"/>
        <c:crossBetween val="between"/>
        <c:majorUnit val="5000"/>
        <c:minorUnit val="1000"/>
      </c:valAx>
      <c:valAx>
        <c:axId val="369405952"/>
        <c:scaling>
          <c:orientation val="maxMin"/>
        </c:scaling>
        <c:delete val="0"/>
        <c:axPos val="b"/>
        <c:numFmt formatCode="0.0\ %" sourceLinked="1"/>
        <c:majorTickMark val="out"/>
        <c:minorTickMark val="none"/>
        <c:tickLblPos val="none"/>
        <c:spPr>
          <a:ln>
            <a:noFill/>
          </a:ln>
        </c:spPr>
        <c:crossAx val="369407872"/>
        <c:crosses val="autoZero"/>
        <c:crossBetween val="between"/>
      </c:valAx>
      <c:catAx>
        <c:axId val="369407872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369405952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0.10666</cdr:x>
      <cdr:y>0.92844</cdr:y>
    </cdr:from>
    <cdr:to>
      <cdr:x>0.34777</cdr:x>
      <cdr:y>1</cdr:y>
    </cdr:to>
    <cdr:sp macro="" textlink="">
      <cdr:nvSpPr>
        <cdr:cNvPr id="2" name="Päivämäärän paikkamerkki 3">
          <a:extLst xmlns:a="http://schemas.openxmlformats.org/drawingml/2006/main">
            <a:ext uri="{FF2B5EF4-FFF2-40B4-BE49-F238E27FC236}">
              <a16:creationId xmlns:a16="http://schemas.microsoft.com/office/drawing/2014/main" id="{51A4A86A-6A32-4274-8B65-C39983A87B4D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1062840" y="4737101"/>
          <a:ext cx="2402572" cy="3651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lIns="91440" tIns="45720" rIns="91440" bIns="45720" rtlCol="0" anchor="ctr">
          <a:normAutofit/>
        </a:bodyPr>
        <a:lstStyle xmlns:a="http://schemas.openxmlformats.org/drawingml/2006/main">
          <a:defPPr>
            <a:defRPr lang="fi-FI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defTabSz="609585">
            <a:spcAft>
              <a:spcPts val="800"/>
            </a:spcAft>
          </a:pPr>
          <a:r>
            <a:rPr lang="fi-FI" sz="1200" dirty="0">
              <a:solidFill>
                <a:prstClr val="black">
                  <a:tint val="75000"/>
                </a:prstClr>
              </a:solidFill>
              <a:latin typeface="Arial Rounded MT Bold" panose="020F0704030504030204" pitchFamily="34" charset="0"/>
            </a:rPr>
            <a:t>Lähde: Tilastokeskus </a:t>
          </a:r>
          <a:r>
            <a:rPr lang="fi-FI" sz="1200" dirty="0">
              <a:solidFill>
                <a:prstClr val="black">
                  <a:tint val="75000"/>
                </a:prstClr>
              </a:solidFill>
              <a:latin typeface="Arial Rounded MT Bold" panose="020F0704030504030204" pitchFamily="34" charset="0"/>
              <a:cs typeface="Arial"/>
            </a:rPr>
            <a:t>16.8.2021</a:t>
          </a:r>
          <a:endParaRPr lang="en-US" sz="1200" dirty="0">
            <a:solidFill>
              <a:prstClr val="black">
                <a:tint val="75000"/>
              </a:prstClr>
            </a:solidFill>
            <a:latin typeface="Arial Rounded MT Bold" panose="020F070403050403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0.06618</cdr:x>
      <cdr:y>0.10069</cdr:y>
    </cdr:from>
    <cdr:to>
      <cdr:x>0.68873</cdr:x>
      <cdr:y>0.16762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56B47273-3E01-49BB-8C30-C9A01D894B44}"/>
            </a:ext>
          </a:extLst>
        </cdr:cNvPr>
        <cdr:cNvSpPr txBox="1"/>
      </cdr:nvSpPr>
      <cdr:spPr>
        <a:xfrm xmlns:a="http://schemas.openxmlformats.org/drawingml/2006/main">
          <a:off x="578536" y="523080"/>
          <a:ext cx="5442643" cy="3477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i-FI" sz="1200" dirty="0"/>
            <a:t>Kulutus kg/hlö</a:t>
          </a:r>
          <a:endParaRPr lang="fi-FI" sz="1200" baseline="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0.21703</cdr:x>
      <cdr:y>0.03898</cdr:y>
    </cdr:from>
    <cdr:to>
      <cdr:x>0.57598</cdr:x>
      <cdr:y>0.08881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88641" y="191282"/>
          <a:ext cx="4116035" cy="2445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fi-FI" sz="1200" b="1" dirty="0">
              <a:solidFill>
                <a:schemeClr val="tx1"/>
              </a:solidFill>
            </a:rPr>
            <a:t>myynnin arvo</a:t>
          </a:r>
          <a:r>
            <a:rPr lang="fi-FI" sz="1200" dirty="0">
              <a:solidFill>
                <a:schemeClr val="tx1"/>
              </a:solidFill>
            </a:rPr>
            <a:t>, milj. €</a:t>
          </a:r>
        </a:p>
      </cdr:txBody>
    </cdr:sp>
  </cdr:relSizeAnchor>
  <cdr:relSizeAnchor xmlns:cdr="http://schemas.openxmlformats.org/drawingml/2006/chartDrawing">
    <cdr:from>
      <cdr:x>0.85522</cdr:x>
      <cdr:y>0.03462</cdr:y>
    </cdr:from>
    <cdr:to>
      <cdr:x>0.98971</cdr:x>
      <cdr:y>0.08793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B02D240D-7524-4014-A3B3-990DAA1702FD}"/>
            </a:ext>
          </a:extLst>
        </cdr:cNvPr>
        <cdr:cNvSpPr txBox="1"/>
      </cdr:nvSpPr>
      <cdr:spPr>
        <a:xfrm xmlns:a="http://schemas.openxmlformats.org/drawingml/2006/main">
          <a:off x="9806685" y="169879"/>
          <a:ext cx="1542196" cy="26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fi-FI" sz="1200" dirty="0">
              <a:solidFill>
                <a:schemeClr val="tx1"/>
              </a:solidFill>
            </a:rPr>
            <a:t>muutos-% ed. vuoteen verrattuna</a:t>
          </a:r>
        </a:p>
      </cdr:txBody>
    </cdr:sp>
  </cdr:relSizeAnchor>
  <cdr:relSizeAnchor xmlns:cdr="http://schemas.openxmlformats.org/drawingml/2006/chartDrawing">
    <cdr:from>
      <cdr:x>0.5132</cdr:x>
      <cdr:y>0.59508</cdr:y>
    </cdr:from>
    <cdr:to>
      <cdr:x>0.69117</cdr:x>
      <cdr:y>0.6075</cdr:y>
    </cdr:to>
    <cdr:sp macro="" textlink="">
      <cdr:nvSpPr>
        <cdr:cNvPr id="3" name="Nuoli: Oikea 2">
          <a:extLst xmlns:a="http://schemas.openxmlformats.org/drawingml/2006/main">
            <a:ext uri="{FF2B5EF4-FFF2-40B4-BE49-F238E27FC236}">
              <a16:creationId xmlns:a16="http://schemas.microsoft.com/office/drawing/2014/main" id="{582BA016-287F-446C-BAF1-86D6B2086D26}"/>
            </a:ext>
          </a:extLst>
        </cdr:cNvPr>
        <cdr:cNvSpPr/>
      </cdr:nvSpPr>
      <cdr:spPr>
        <a:xfrm xmlns:a="http://schemas.openxmlformats.org/drawingml/2006/main">
          <a:off x="4435224" y="2190021"/>
          <a:ext cx="1538131" cy="45719"/>
        </a:xfrm>
        <a:prstGeom xmlns:a="http://schemas.openxmlformats.org/drawingml/2006/main" prst="rightArrow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fi-FI"/>
        </a:p>
      </cdr:txBody>
    </cdr:sp>
  </cdr:relSizeAnchor>
  <cdr:relSizeAnchor xmlns:cdr="http://schemas.openxmlformats.org/drawingml/2006/chartDrawing">
    <cdr:from>
      <cdr:x>0.54473</cdr:x>
      <cdr:y>0.75615</cdr:y>
    </cdr:from>
    <cdr:to>
      <cdr:x>0.72703</cdr:x>
      <cdr:y>0.84116</cdr:y>
    </cdr:to>
    <cdr:sp macro="" textlink="">
      <cdr:nvSpPr>
        <cdr:cNvPr id="5" name="Nuoli: Oikea 4">
          <a:extLst xmlns:a="http://schemas.openxmlformats.org/drawingml/2006/main">
            <a:ext uri="{FF2B5EF4-FFF2-40B4-BE49-F238E27FC236}">
              <a16:creationId xmlns:a16="http://schemas.microsoft.com/office/drawing/2014/main" id="{A5C380BB-1C21-4557-A88B-58F30DC62055}"/>
            </a:ext>
          </a:extLst>
        </cdr:cNvPr>
        <cdr:cNvSpPr/>
      </cdr:nvSpPr>
      <cdr:spPr>
        <a:xfrm xmlns:a="http://schemas.openxmlformats.org/drawingml/2006/main">
          <a:off x="4707728" y="2782789"/>
          <a:ext cx="1575473" cy="312849"/>
        </a:xfrm>
        <a:prstGeom xmlns:a="http://schemas.openxmlformats.org/drawingml/2006/main" prst="rightArrow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fi-FI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6D9CB1-4C1E-5748-8F3E-990BAC878EF2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60DADD-A597-0940-AD73-CBC247CB9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9318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F4165A-735B-574E-A481-AF9A30E59548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B4A81A-34BF-3849-82BD-A18224592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306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Suomen Gallup Elintarviketieto Oy</a:t>
            </a:r>
          </a:p>
        </p:txBody>
      </p:sp>
    </p:spTree>
    <p:extLst>
      <p:ext uri="{BB962C8B-B14F-4D97-AF65-F5344CB8AC3E}">
        <p14:creationId xmlns:p14="http://schemas.microsoft.com/office/powerpoint/2010/main" val="3897152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87D93-240F-4041-8284-FC16D3A96101}" type="slidenum">
              <a:rPr lang="en-AU" smtClean="0"/>
              <a:pPr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54932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39225414-2834-44E1-B610-87ECD9CD69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8FFF8FCB-312F-4FA3-A10F-ED4B4788C8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i-FI" alt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93AEE3-FAC7-4E3E-8DCE-E26ABF76AB2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AU"/>
              <a:t>Suomen Gallup Elintarviketieto Oy</a:t>
            </a:r>
          </a:p>
        </p:txBody>
      </p:sp>
    </p:spTree>
    <p:extLst>
      <p:ext uri="{BB962C8B-B14F-4D97-AF65-F5344CB8AC3E}">
        <p14:creationId xmlns:p14="http://schemas.microsoft.com/office/powerpoint/2010/main" val="1317086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39225414-2834-44E1-B610-87ECD9CD69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8FFF8FCB-312F-4FA3-A10F-ED4B4788C8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i-FI" alt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93AEE3-FAC7-4E3E-8DCE-E26ABF76AB2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AU"/>
              <a:t>Suomen Gallup Elintarviketieto Oy</a:t>
            </a:r>
          </a:p>
        </p:txBody>
      </p:sp>
    </p:spTree>
    <p:extLst>
      <p:ext uri="{BB962C8B-B14F-4D97-AF65-F5344CB8AC3E}">
        <p14:creationId xmlns:p14="http://schemas.microsoft.com/office/powerpoint/2010/main" val="1805791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39225414-2834-44E1-B610-87ECD9CD69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8FFF8FCB-312F-4FA3-A10F-ED4B4788C8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i-FI" alt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93AEE3-FAC7-4E3E-8DCE-E26ABF76AB2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AU"/>
              <a:t>Suomen Gallup Elintarviketieto Oy</a:t>
            </a:r>
          </a:p>
        </p:txBody>
      </p:sp>
    </p:spTree>
    <p:extLst>
      <p:ext uri="{BB962C8B-B14F-4D97-AF65-F5344CB8AC3E}">
        <p14:creationId xmlns:p14="http://schemas.microsoft.com/office/powerpoint/2010/main" val="2804232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jpeg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jpeg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pic>
        <p:nvPicPr>
          <p:cNvPr id="10" name="Picture 9" descr="MTK_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0800" y="564198"/>
            <a:ext cx="1298143" cy="9828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0221" y="21666"/>
            <a:ext cx="2985638" cy="123200"/>
          </a:xfrm>
          <a:prstGeom prst="rect">
            <a:avLst/>
          </a:prstGeo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2276700-B635-4DCE-970E-4CDECD2A1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8968-A510-504C-9CFD-3193E67D8F83}" type="datetime1">
              <a:rPr lang="fi-FI" smtClean="0"/>
              <a:t>26.8.2021</a:t>
            </a:fld>
            <a:endParaRPr lang="en-US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8CDFF780-8EE1-4FC4-B9A4-D226DFA6B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245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LEIS_otsav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2538282" cy="4289824"/>
          </a:xfrm>
        </p:spPr>
        <p:txBody>
          <a:bodyPr>
            <a:normAutofit/>
          </a:bodyPr>
          <a:lstStyle>
            <a:lvl1pPr algn="l">
              <a:defRPr sz="3200">
                <a:solidFill>
                  <a:srgbClr val="595959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F876F376-7A51-CC46-8D20-D69169E98C5B}" type="datetime1">
              <a:rPr lang="fi-FI" smtClean="0"/>
              <a:t>26.8.2021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3124200" y="1579563"/>
            <a:ext cx="5562600" cy="3014662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>
              <a:defRPr sz="1400">
                <a:latin typeface="Arial"/>
                <a:cs typeface="Arial"/>
              </a:defRPr>
            </a:lvl2pPr>
            <a:lvl3pPr>
              <a:defRPr sz="14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3124200" y="304800"/>
            <a:ext cx="5562600" cy="1193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19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YLEIS_yleispoh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0C8C26F4-DBFC-534E-B965-5D94C9222ADC}" type="datetime1">
              <a:rPr lang="fi-FI" smtClean="0"/>
              <a:t>26.8.2021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830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LEIS_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4800"/>
            <a:ext cx="2538282" cy="2577352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style</a:t>
            </a:r>
            <a:br>
              <a:rPr lang="fi-FI"/>
            </a:br>
            <a:br>
              <a:rPr lang="fi-FI"/>
            </a:b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6862FA6C-9821-BB49-AB0A-69B27F15279C}" type="datetime1">
              <a:rPr lang="fi-FI" smtClean="0"/>
              <a:t>26.8.2021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4" name="Chart Placeholder 3"/>
          <p:cNvSpPr>
            <a:spLocks noGrp="1"/>
          </p:cNvSpPr>
          <p:nvPr>
            <p:ph type="chart" sz="quarter" idx="13"/>
          </p:nvPr>
        </p:nvSpPr>
        <p:spPr>
          <a:xfrm>
            <a:off x="3124200" y="304800"/>
            <a:ext cx="5562600" cy="4289425"/>
          </a:xfrm>
        </p:spPr>
        <p:txBody>
          <a:bodyPr/>
          <a:lstStyle/>
          <a:p>
            <a:r>
              <a:rPr lang="fi-FI"/>
              <a:t>Lisää kaavio napsauttamalla kuvaketta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57200" y="3012417"/>
            <a:ext cx="2538282" cy="1581807"/>
          </a:xfrm>
        </p:spPr>
        <p:txBody>
          <a:bodyPr/>
          <a:lstStyle>
            <a:lvl1pPr marL="0" indent="0">
              <a:buNone/>
              <a:defRPr sz="1400" b="0" i="0">
                <a:latin typeface="Arial"/>
                <a:cs typeface="Arial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8797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LEIS_teksti_2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10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910883C4-A13D-9B43-8262-264BD95B414B}" type="datetime1">
              <a:rPr lang="fi-FI" smtClean="0"/>
              <a:t>26.8.2021</a:t>
            </a:fld>
            <a:endParaRPr lang="en-US"/>
          </a:p>
        </p:txBody>
      </p:sp>
      <p:sp>
        <p:nvSpPr>
          <p:cNvPr id="12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561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LEIS_teksti_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1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BE911DE4-FFD1-A944-A19E-8E7802C90FA7}" type="datetime1">
              <a:rPr lang="fi-FI" smtClean="0"/>
              <a:t>26.8.2021</a:t>
            </a:fld>
            <a:endParaRPr lang="en-US"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6321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LEIS_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180663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  <p:sp>
        <p:nvSpPr>
          <p:cNvPr id="17" name="Päivämäärän paikkamerkki 16">
            <a:extLst>
              <a:ext uri="{FF2B5EF4-FFF2-40B4-BE49-F238E27FC236}">
                <a16:creationId xmlns:a16="http://schemas.microsoft.com/office/drawing/2014/main" id="{DBEC8CEB-9AC2-41F3-993F-0C1062863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8968-A510-504C-9CFD-3193E67D8F83}" type="datetime1">
              <a:rPr lang="fi-FI" smtClean="0"/>
              <a:t>26.8.2021</a:t>
            </a:fld>
            <a:endParaRPr lang="en-US"/>
          </a:p>
        </p:txBody>
      </p:sp>
      <p:sp>
        <p:nvSpPr>
          <p:cNvPr id="19" name="Dian numeron paikkamerkki 18">
            <a:extLst>
              <a:ext uri="{FF2B5EF4-FFF2-40B4-BE49-F238E27FC236}">
                <a16:creationId xmlns:a16="http://schemas.microsoft.com/office/drawing/2014/main" id="{EACC3F39-1701-4A66-A0EC-C44F3FEA0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4870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LEIS_otsikk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1997272"/>
            <a:ext cx="8229600" cy="7584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11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830B6CB8-3D41-044C-8B60-1FC3DCF371F9}" type="datetime1">
              <a:rPr lang="fi-FI" smtClean="0"/>
              <a:t>26.8.2021</a:t>
            </a:fld>
            <a:endParaRPr lang="en-US"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0F05B44C-7161-4CBA-8BD8-6E3BECD503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pic>
        <p:nvPicPr>
          <p:cNvPr id="7" name="Kuva 6" descr="Kuva, joka sisältää kohteen laite, piirtäminen&#10;&#10;Kuvaus luotu automaattisesti">
            <a:extLst>
              <a:ext uri="{FF2B5EF4-FFF2-40B4-BE49-F238E27FC236}">
                <a16:creationId xmlns:a16="http://schemas.microsoft.com/office/drawing/2014/main" id="{6B9BF585-3D77-446C-BD9B-C440A04C71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0300" y="4489071"/>
            <a:ext cx="551585" cy="75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3919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SIO_Ruoantuotanto_ja_viljely_4v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42162010-D020-4C48-B18D-327B94C72A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3649" y="2143319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D6F4101F-BC25-40FD-9BC0-19CA18A617D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4055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20" name="Dian numeron paikkamerkki 19">
            <a:extLst>
              <a:ext uri="{FF2B5EF4-FFF2-40B4-BE49-F238E27FC236}">
                <a16:creationId xmlns:a16="http://schemas.microsoft.com/office/drawing/2014/main" id="{1B7EBAA3-685E-4FAD-AF64-6312605125F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Date Placeholder 7">
            <a:extLst>
              <a:ext uri="{FF2B5EF4-FFF2-40B4-BE49-F238E27FC236}">
                <a16:creationId xmlns:a16="http://schemas.microsoft.com/office/drawing/2014/main" id="{D2283997-AF87-456C-8D59-1DAE19F38E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67254FC4-8838-F648-99A5-813FFA37AF96}" type="datetime1">
              <a:rPr lang="fi-FI" smtClean="0"/>
              <a:t>26.8.2021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5394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SÄÄ_LOGO_YLEIS_otsikko">
    <p:bg>
      <p:bgPr>
        <a:solidFill>
          <a:srgbClr val="009D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1796920"/>
            <a:ext cx="8229600" cy="7584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11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67254FC4-8838-F648-99A5-813FFA37AF96}" type="datetime1">
              <a:rPr lang="fi-FI" smtClean="0"/>
              <a:t>26.8.2021</a:t>
            </a:fld>
            <a:endParaRPr lang="en-US"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5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28C84C2-B137-4A2F-A61C-9511897C7E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4484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YLEIS_sisältö+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14959"/>
            <a:ext cx="3008313" cy="76136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14959"/>
            <a:ext cx="5111750" cy="42796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C202B2CD-2CE1-BC44-823F-6FDB10A2EFDD}" type="datetime1">
              <a:rPr lang="fi-FI" smtClean="0"/>
              <a:t>26.8.2021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69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IO_Ruoantuotanto_ja_vilj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TK_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71" y="326083"/>
            <a:ext cx="689128" cy="5217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459" y="186271"/>
            <a:ext cx="6136542" cy="4957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660" y="1213653"/>
            <a:ext cx="2779935" cy="17814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00A7D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660" y="3115166"/>
            <a:ext cx="2779936" cy="587648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Picture 6" descr="MTK_ppt_ruoantuotanto_yläpalkki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201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5012512"/>
            <a:ext cx="2985638" cy="1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3732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YLEIS_kuva+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0C7F76B2-D014-554F-ABFB-A7EF5AAC7D29}" type="datetime1">
              <a:rPr lang="fi-FI" smtClean="0"/>
              <a:t>26.8.2021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6282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ÄÄ_LOGO_YLEIS_otsav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2538282" cy="4289824"/>
          </a:xfrm>
        </p:spPr>
        <p:txBody>
          <a:bodyPr>
            <a:normAutofit/>
          </a:bodyPr>
          <a:lstStyle>
            <a:lvl1pPr algn="l">
              <a:defRPr sz="3200">
                <a:solidFill>
                  <a:srgbClr val="595959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AECD640C-1981-A949-9CC5-7052C7C59F51}" type="datetime1">
              <a:rPr lang="fi-FI" smtClean="0"/>
              <a:t>26.8.2021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3124200" y="1579563"/>
            <a:ext cx="5562600" cy="3014662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>
              <a:defRPr sz="1400">
                <a:latin typeface="Arial"/>
                <a:cs typeface="Arial"/>
              </a:defRPr>
            </a:lvl2pPr>
            <a:lvl3pPr>
              <a:defRPr sz="14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3124200" y="304800"/>
            <a:ext cx="5562600" cy="1193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5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0793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ÄÄ_LOGO_YLEIS_yleispoh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C1E9AF0B-0321-6141-A836-F7540E2679B6}" type="datetime1">
              <a:rPr lang="fi-FI" smtClean="0"/>
              <a:t>26.8.2021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13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5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2171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ÄÄ_LOGO_YLEIS_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4800"/>
            <a:ext cx="2538282" cy="2577352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style</a:t>
            </a:r>
            <a:br>
              <a:rPr lang="fi-FI"/>
            </a:br>
            <a:br>
              <a:rPr lang="fi-FI"/>
            </a:b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A72A08E7-61EB-524B-B693-D6E1C23F4CC1}" type="datetime1">
              <a:rPr lang="fi-FI" smtClean="0"/>
              <a:t>26.8.2021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4" name="Chart Placeholder 3"/>
          <p:cNvSpPr>
            <a:spLocks noGrp="1"/>
          </p:cNvSpPr>
          <p:nvPr>
            <p:ph type="chart" sz="quarter" idx="13"/>
          </p:nvPr>
        </p:nvSpPr>
        <p:spPr>
          <a:xfrm>
            <a:off x="3124200" y="304800"/>
            <a:ext cx="5562600" cy="4289425"/>
          </a:xfrm>
        </p:spPr>
        <p:txBody>
          <a:bodyPr/>
          <a:lstStyle/>
          <a:p>
            <a:r>
              <a:rPr lang="fi-FI"/>
              <a:t>Lisää kaavio napsauttamalla kuvaketta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57200" y="3012417"/>
            <a:ext cx="2538282" cy="1581807"/>
          </a:xfrm>
        </p:spPr>
        <p:txBody>
          <a:bodyPr/>
          <a:lstStyle>
            <a:lvl1pPr marL="0" indent="0">
              <a:buNone/>
              <a:defRPr sz="1400" b="0" i="0">
                <a:latin typeface="Arial"/>
                <a:cs typeface="Arial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5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0551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ÄÄ_LOGO_YLEIS_teksti_2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10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516120F6-AF05-3D4D-A317-8C17CCE7B301}" type="datetime1">
              <a:rPr lang="fi-FI" smtClean="0"/>
              <a:t>26.8.2021</a:t>
            </a:fld>
            <a:endParaRPr lang="en-US"/>
          </a:p>
        </p:txBody>
      </p:sp>
      <p:sp>
        <p:nvSpPr>
          <p:cNvPr id="12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13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5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9608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ÄÄ_LOGO_YLEIS_teksti_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1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555B4514-B471-914E-8EB3-C6960C64CA44}" type="datetime1">
              <a:rPr lang="fi-FI" smtClean="0"/>
              <a:t>26.8.2021</a:t>
            </a:fld>
            <a:endParaRPr lang="en-US"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1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5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2549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ÄÄ_LOGO_YLEIS_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11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67254FC4-8838-F648-99A5-813FFA37AF96}" type="datetime1">
              <a:rPr lang="fi-FI" smtClean="0"/>
              <a:t>26.8.2021</a:t>
            </a:fld>
            <a:endParaRPr lang="en-US"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5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8784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ÄÄ_LOGO_YLEIS_sisältö+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14959"/>
            <a:ext cx="3008313" cy="76136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14959"/>
            <a:ext cx="5111750" cy="42796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338BD4DB-5372-4F46-8510-E1F7B3358053}" type="datetime1">
              <a:rPr lang="fi-FI" smtClean="0"/>
              <a:t>26.8.2021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11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5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5717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ÄÄ_LOGO_YLEIS_kuva+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D9DD13AE-11D3-EF49-8A40-AA2AD1E67458}" type="datetime1">
              <a:rPr lang="fi-FI" smtClean="0"/>
              <a:t>26.8.2021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11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5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867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AOMISTAJA_otsav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2538282" cy="4289824"/>
          </a:xfrm>
        </p:spPr>
        <p:txBody>
          <a:bodyPr>
            <a:normAutofit/>
          </a:bodyPr>
          <a:lstStyle>
            <a:lvl1pPr algn="l">
              <a:defRPr sz="3200">
                <a:solidFill>
                  <a:srgbClr val="595959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3124200" y="1579563"/>
            <a:ext cx="5562600" cy="3014662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>
              <a:defRPr sz="1400">
                <a:latin typeface="Arial"/>
                <a:cs typeface="Arial"/>
              </a:defRPr>
            </a:lvl2pPr>
            <a:lvl3pPr>
              <a:defRPr sz="14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3124200" y="304800"/>
            <a:ext cx="5562600" cy="1193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5" name="Picture 14" descr="metsanomistajat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85" y="4666310"/>
            <a:ext cx="1362782" cy="411226"/>
          </a:xfrm>
          <a:prstGeom prst="rect">
            <a:avLst/>
          </a:prstGeom>
        </p:spPr>
      </p:pic>
      <p:sp>
        <p:nvSpPr>
          <p:cNvPr id="16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59F0D432-F508-F545-BF5C-F5F2716D19BC}" type="datetime1">
              <a:rPr lang="fi-FI" smtClean="0"/>
              <a:t>26.8.2021</a:t>
            </a:fld>
            <a:endParaRPr lang="en-US"/>
          </a:p>
        </p:txBody>
      </p:sp>
      <p:sp>
        <p:nvSpPr>
          <p:cNvPr id="17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390387" y="4767263"/>
            <a:ext cx="862944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114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_Ruoantuotanto_ja_viljely_4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TK_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71" y="326083"/>
            <a:ext cx="689128" cy="5217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460" y="186271"/>
            <a:ext cx="6136540" cy="495722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660" y="3115166"/>
            <a:ext cx="2779936" cy="587648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Picture 6" descr="MTK_ppt_ruoantuotanto_yläpalkki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201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5012512"/>
            <a:ext cx="2985638" cy="123200"/>
          </a:xfrm>
          <a:prstGeom prst="rect">
            <a:avLst/>
          </a:prstGeom>
        </p:spPr>
      </p:pic>
      <p:sp>
        <p:nvSpPr>
          <p:cNvPr id="11" name="Päivämäärän paikkamerkki 10">
            <a:extLst>
              <a:ext uri="{FF2B5EF4-FFF2-40B4-BE49-F238E27FC236}">
                <a16:creationId xmlns:a16="http://schemas.microsoft.com/office/drawing/2014/main" id="{1AC6F8F1-0D47-4E15-B1A7-52106C0A3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8968-A510-504C-9CFD-3193E67D8F83}" type="datetime1">
              <a:rPr lang="fi-FI" smtClean="0"/>
              <a:t>26.8.2021</a:t>
            </a:fld>
            <a:endParaRPr lang="en-US"/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D9F3A49D-F7A0-4BD7-A1E9-F693E77503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350160C-3B76-4677-97FA-03CADFD7D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660" y="1213653"/>
            <a:ext cx="2779935" cy="17814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00A7D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5476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ETSANOMISTAJA_yleispoh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4" name="Picture 13" descr="metsanomistajat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85" y="4666310"/>
            <a:ext cx="1362782" cy="411226"/>
          </a:xfrm>
          <a:prstGeom prst="rect">
            <a:avLst/>
          </a:prstGeom>
        </p:spPr>
      </p:pic>
      <p:sp>
        <p:nvSpPr>
          <p:cNvPr id="15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75DD9B9A-805F-2445-A8AE-A2E03781CB0E}" type="datetime1">
              <a:rPr lang="fi-FI" smtClean="0"/>
              <a:t>26.8.2021</a:t>
            </a:fld>
            <a:endParaRPr lang="en-US"/>
          </a:p>
        </p:txBody>
      </p:sp>
      <p:sp>
        <p:nvSpPr>
          <p:cNvPr id="1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390387" y="4767263"/>
            <a:ext cx="862944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8746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ANOMISTAJA_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4800"/>
            <a:ext cx="2538282" cy="2577352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style</a:t>
            </a:r>
            <a:br>
              <a:rPr lang="fi-FI"/>
            </a:br>
            <a:br>
              <a:rPr lang="fi-FI"/>
            </a:b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4" name="Chart Placeholder 3"/>
          <p:cNvSpPr>
            <a:spLocks noGrp="1"/>
          </p:cNvSpPr>
          <p:nvPr>
            <p:ph type="chart" sz="quarter" idx="13"/>
          </p:nvPr>
        </p:nvSpPr>
        <p:spPr>
          <a:xfrm>
            <a:off x="3124200" y="304800"/>
            <a:ext cx="5562600" cy="4289425"/>
          </a:xfrm>
        </p:spPr>
        <p:txBody>
          <a:bodyPr/>
          <a:lstStyle/>
          <a:p>
            <a:r>
              <a:rPr lang="fi-FI"/>
              <a:t>Lisää kaavio napsauttamalla kuvaketta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57200" y="3012417"/>
            <a:ext cx="2538282" cy="1581807"/>
          </a:xfrm>
        </p:spPr>
        <p:txBody>
          <a:bodyPr/>
          <a:lstStyle>
            <a:lvl1pPr marL="0" indent="0">
              <a:buNone/>
              <a:defRPr sz="1400" b="0" i="0">
                <a:latin typeface="Arial"/>
                <a:cs typeface="Arial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4" name="Picture 13" descr="metsanomistajat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85" y="4666310"/>
            <a:ext cx="1362782" cy="411226"/>
          </a:xfrm>
          <a:prstGeom prst="rect">
            <a:avLst/>
          </a:prstGeom>
        </p:spPr>
      </p:pic>
      <p:sp>
        <p:nvSpPr>
          <p:cNvPr id="16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B03FECC4-C5B2-EA4F-9F6C-4806E5241720}" type="datetime1">
              <a:rPr lang="fi-FI" smtClean="0"/>
              <a:t>26.8.2021</a:t>
            </a:fld>
            <a:endParaRPr lang="en-US"/>
          </a:p>
        </p:txBody>
      </p:sp>
      <p:sp>
        <p:nvSpPr>
          <p:cNvPr id="17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390387" y="4767263"/>
            <a:ext cx="862944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3809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ANOMISTAJA_teksti_2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6" name="Picture 15" descr="metsanomistajat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85" y="4666310"/>
            <a:ext cx="1362782" cy="411226"/>
          </a:xfrm>
          <a:prstGeom prst="rect">
            <a:avLst/>
          </a:prstGeom>
        </p:spPr>
      </p:pic>
      <p:sp>
        <p:nvSpPr>
          <p:cNvPr id="17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E35F77C4-62ED-B349-9FDA-ECB3C5C98104}" type="datetime1">
              <a:rPr lang="fi-FI" smtClean="0"/>
              <a:t>26.8.2021</a:t>
            </a:fld>
            <a:endParaRPr lang="en-US"/>
          </a:p>
        </p:txBody>
      </p:sp>
      <p:sp>
        <p:nvSpPr>
          <p:cNvPr id="18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390387" y="4767263"/>
            <a:ext cx="862944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9193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ANOMISTAJA_teksti_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8" name="Picture 17" descr="metsanomistajat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85" y="4666310"/>
            <a:ext cx="1362782" cy="411226"/>
          </a:xfrm>
          <a:prstGeom prst="rect">
            <a:avLst/>
          </a:prstGeom>
        </p:spPr>
      </p:pic>
      <p:sp>
        <p:nvSpPr>
          <p:cNvPr id="19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00FDB50D-BE69-1148-A6F6-9EDE709B55B9}" type="datetime1">
              <a:rPr lang="fi-FI" smtClean="0"/>
              <a:t>26.8.2021</a:t>
            </a:fld>
            <a:endParaRPr lang="en-US"/>
          </a:p>
        </p:txBody>
      </p:sp>
      <p:sp>
        <p:nvSpPr>
          <p:cNvPr id="2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390387" y="4767263"/>
            <a:ext cx="862944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041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ANOMISTAJA_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4" name="Picture 13" descr="metsanomistajat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85" y="4666310"/>
            <a:ext cx="1362782" cy="411226"/>
          </a:xfrm>
          <a:prstGeom prst="rect">
            <a:avLst/>
          </a:prstGeom>
        </p:spPr>
      </p:pic>
      <p:sp>
        <p:nvSpPr>
          <p:cNvPr id="16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4187A5BF-73B8-254C-A3F6-D95E6D6388B5}" type="datetime1">
              <a:rPr lang="fi-FI" smtClean="0"/>
              <a:t>26.8.2021</a:t>
            </a:fld>
            <a:endParaRPr lang="en-US"/>
          </a:p>
        </p:txBody>
      </p:sp>
      <p:sp>
        <p:nvSpPr>
          <p:cNvPr id="17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390387" y="4767263"/>
            <a:ext cx="862944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8514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ANOMISTAJAT_sisältö+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14959"/>
            <a:ext cx="3008313" cy="76136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14959"/>
            <a:ext cx="5111750" cy="42796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4" name="Picture 13" descr="metsanomistajat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85" y="4666310"/>
            <a:ext cx="1362782" cy="411226"/>
          </a:xfrm>
          <a:prstGeom prst="rect">
            <a:avLst/>
          </a:prstGeom>
        </p:spPr>
      </p:pic>
      <p:sp>
        <p:nvSpPr>
          <p:cNvPr id="15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274F6EDE-DC8A-2849-A443-4F70E7FABD36}" type="datetime1">
              <a:rPr lang="fi-FI" smtClean="0"/>
              <a:t>26.8.2021</a:t>
            </a:fld>
            <a:endParaRPr lang="en-US"/>
          </a:p>
        </p:txBody>
      </p:sp>
      <p:sp>
        <p:nvSpPr>
          <p:cNvPr id="1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390387" y="4767263"/>
            <a:ext cx="862944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7172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ANOMISTAJAT_YLEIS_kuva+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4" name="Picture 13" descr="metsanomistajat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85" y="4666310"/>
            <a:ext cx="1362782" cy="411226"/>
          </a:xfrm>
          <a:prstGeom prst="rect">
            <a:avLst/>
          </a:prstGeom>
        </p:spPr>
      </p:pic>
      <p:sp>
        <p:nvSpPr>
          <p:cNvPr id="15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C26B64A6-D364-624A-9B14-76028ACE6F25}" type="datetime1">
              <a:rPr lang="fi-FI" smtClean="0"/>
              <a:t>26.8.2021</a:t>
            </a:fld>
            <a:endParaRPr lang="en-US"/>
          </a:p>
        </p:txBody>
      </p:sp>
      <p:sp>
        <p:nvSpPr>
          <p:cNvPr id="1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390387" y="4767263"/>
            <a:ext cx="862944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921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MTK_pysty_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A4CF58C8-E8CC-9140-BCFD-4693A64E38C8}" type="datetime1">
              <a:rPr lang="fi-FI" smtClean="0"/>
              <a:t>26.8.2021</a:t>
            </a:fld>
            <a:endParaRPr lang="en-US"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4583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MTK_otsikko_pysty_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58D448A6-DE80-F342-AAA7-0988E6EEEC67}" type="datetime1">
              <a:rPr lang="fi-FI" smtClean="0"/>
              <a:t>26.8.2021</a:t>
            </a:fld>
            <a:endParaRPr lang="en-US"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539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TK_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5A49EF21-910E-CA46-B083-589B47E35DA2}" type="datetime1">
              <a:rPr lang="fi-FI" smtClean="0"/>
              <a:t>26.8.2021</a:t>
            </a:fld>
            <a:endParaRPr lang="en-US"/>
          </a:p>
        </p:txBody>
      </p:sp>
      <p:sp>
        <p:nvSpPr>
          <p:cNvPr id="15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828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SIO_Yrittäminen_maaseudu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459" y="207677"/>
            <a:ext cx="6136541" cy="493070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0660" y="1213653"/>
            <a:ext cx="2779935" cy="17814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FCD016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170660" y="3115166"/>
            <a:ext cx="2779936" cy="587648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201168"/>
          </a:xfrm>
          <a:prstGeom prst="rect">
            <a:avLst/>
          </a:prstGeom>
        </p:spPr>
      </p:pic>
      <p:pic>
        <p:nvPicPr>
          <p:cNvPr id="12" name="Picture 11" descr="MTK_logo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71" y="326083"/>
            <a:ext cx="689128" cy="5217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5012512"/>
            <a:ext cx="2985638" cy="1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6436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CF832F34-761B-4F25-AF69-00CC4ED4B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C33B4-C831-4D8F-9474-BE305D7628C8}" type="datetimeFigureOut">
              <a:rPr lang="fi-FI" smtClean="0"/>
              <a:t>26.8.2021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64DF5ACD-02AE-4086-9A1A-FD919591C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E4ECFCD-3432-4BFD-B7C7-DA7971A83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8F67-F5A7-495B-9712-1F05FD8F069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414103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270000" y="323038"/>
            <a:ext cx="8600156" cy="303089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267892" y="682227"/>
            <a:ext cx="8607998" cy="297656"/>
          </a:xfrm>
        </p:spPr>
        <p:txBody>
          <a:bodyPr/>
          <a:lstStyle>
            <a:lvl1pPr>
              <a:defRPr sz="135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99769-8B52-4903-AE5E-8ED2548364E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0828834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4CBA3-D598-4B1F-BAA3-EE14B515429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089056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2 x content - no sub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667F2-B31E-4932-857C-E542EC7E06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86C412-8D9A-4518-BD82-093D1D70BD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8D1434-081E-42DD-A0E7-8AD211AD6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D24B38-2DD2-4BE4-A6BC-6AB461A6A6A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70272" y="1282500"/>
            <a:ext cx="4220100" cy="2999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028BB49-92B7-4BBE-AD91-816AF9386D4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650724" y="1282500"/>
            <a:ext cx="4220100" cy="299918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950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- sub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98738-2E1C-4407-AE23-FC7C522477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DB932A-F9A4-4379-8F69-FA63BDFA24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347A58-42BF-4A47-A878-643A5CD27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7C6D4BB-14E1-42DC-832A-2D0CE78632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0272" y="683100"/>
            <a:ext cx="8599884" cy="297000"/>
          </a:xfrm>
        </p:spPr>
        <p:txBody>
          <a:bodyPr/>
          <a:lstStyle>
            <a:lvl1pPr>
              <a:spcBef>
                <a:spcPts val="450"/>
              </a:spcBef>
              <a:defRPr sz="1650"/>
            </a:lvl1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127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SIO_Yrittäminen_maaseudulla_4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459" y="207677"/>
            <a:ext cx="6136541" cy="49307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0660" y="1213653"/>
            <a:ext cx="2779935" cy="17814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FCD016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170660" y="3115166"/>
            <a:ext cx="2779936" cy="587648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201168"/>
          </a:xfrm>
          <a:prstGeom prst="rect">
            <a:avLst/>
          </a:prstGeom>
        </p:spPr>
      </p:pic>
      <p:pic>
        <p:nvPicPr>
          <p:cNvPr id="12" name="Picture 11" descr="MTK_logo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71" y="326083"/>
            <a:ext cx="689128" cy="5217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5012512"/>
            <a:ext cx="2985638" cy="1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116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SIO_Metsänomistam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460" y="209244"/>
            <a:ext cx="6136540" cy="492886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0660" y="1213653"/>
            <a:ext cx="2779935" cy="17814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009D4B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170660" y="3115166"/>
            <a:ext cx="2779936" cy="587648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" name="Picture 1" descr="MTK_ppt_metsänomistaminen_yläpalkki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919"/>
            <a:ext cx="9144000" cy="203454"/>
          </a:xfrm>
          <a:prstGeom prst="rect">
            <a:avLst/>
          </a:prstGeom>
        </p:spPr>
      </p:pic>
      <p:pic>
        <p:nvPicPr>
          <p:cNvPr id="12" name="Picture 11" descr="MTK_logo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71" y="326083"/>
            <a:ext cx="689128" cy="5217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5012512"/>
            <a:ext cx="2985638" cy="123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3" name="Picture 2" descr="metsanomistajat.jp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660" y="4137471"/>
            <a:ext cx="1428618" cy="43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763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SIO_Metsänomistaminen_4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460" y="209244"/>
            <a:ext cx="6136540" cy="492886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0660" y="1213653"/>
            <a:ext cx="2779935" cy="17814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009D4B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170660" y="3115166"/>
            <a:ext cx="2779936" cy="587648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" name="Picture 1" descr="MTK_ppt_metsänomistaminen_yläpalkki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919"/>
            <a:ext cx="9144000" cy="203454"/>
          </a:xfrm>
          <a:prstGeom prst="rect">
            <a:avLst/>
          </a:prstGeom>
        </p:spPr>
      </p:pic>
      <p:pic>
        <p:nvPicPr>
          <p:cNvPr id="12" name="Picture 11" descr="MTK_logo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71" y="326083"/>
            <a:ext cx="689128" cy="5217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5012512"/>
            <a:ext cx="2985638" cy="123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3" name="Picture 2" descr="metsanomistajat.jp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660" y="4137471"/>
            <a:ext cx="1428618" cy="43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323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SIO_Maankäyt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9924" y="217386"/>
            <a:ext cx="6111611" cy="492886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0660" y="1213653"/>
            <a:ext cx="2779935" cy="17814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7FBB00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170660" y="3115166"/>
            <a:ext cx="2779936" cy="587648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919"/>
            <a:ext cx="9144000" cy="203454"/>
          </a:xfrm>
          <a:prstGeom prst="rect">
            <a:avLst/>
          </a:prstGeom>
        </p:spPr>
      </p:pic>
      <p:pic>
        <p:nvPicPr>
          <p:cNvPr id="10" name="Picture 9" descr="MTK_logo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71" y="326083"/>
            <a:ext cx="689128" cy="5217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5012512"/>
            <a:ext cx="2985638" cy="1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019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SIO_Maankäyttö_4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9924" y="217386"/>
            <a:ext cx="6111611" cy="492886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0660" y="1213653"/>
            <a:ext cx="2779935" cy="17814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7FBB00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170660" y="3115166"/>
            <a:ext cx="2779936" cy="587648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919"/>
            <a:ext cx="9144000" cy="203454"/>
          </a:xfrm>
          <a:prstGeom prst="rect">
            <a:avLst/>
          </a:prstGeom>
        </p:spPr>
      </p:pic>
      <p:pic>
        <p:nvPicPr>
          <p:cNvPr id="10" name="Picture 9" descr="MTK_logo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71" y="326083"/>
            <a:ext cx="689128" cy="5217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5012512"/>
            <a:ext cx="2985638" cy="1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188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83388968-A510-504C-9CFD-3193E67D8F83}" type="datetime1">
              <a:rPr lang="fi-FI" smtClean="0"/>
              <a:t>26.8.2021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88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91" r:id="rId3"/>
    <p:sldLayoutId id="2147483661" r:id="rId4"/>
    <p:sldLayoutId id="2147483692" r:id="rId5"/>
    <p:sldLayoutId id="2147483668" r:id="rId6"/>
    <p:sldLayoutId id="2147483693" r:id="rId7"/>
    <p:sldLayoutId id="2147483675" r:id="rId8"/>
    <p:sldLayoutId id="2147483694" r:id="rId9"/>
    <p:sldLayoutId id="2147483683" r:id="rId10"/>
    <p:sldLayoutId id="2147483650" r:id="rId11"/>
    <p:sldLayoutId id="2147483684" r:id="rId12"/>
    <p:sldLayoutId id="2147483652" r:id="rId13"/>
    <p:sldLayoutId id="2147483653" r:id="rId14"/>
    <p:sldLayoutId id="2147483654" r:id="rId15"/>
    <p:sldLayoutId id="2147483714" r:id="rId16"/>
    <p:sldLayoutId id="2147483713" r:id="rId17"/>
    <p:sldLayoutId id="2147483716" r:id="rId18"/>
    <p:sldLayoutId id="2147483656" r:id="rId19"/>
    <p:sldLayoutId id="2147483657" r:id="rId20"/>
    <p:sldLayoutId id="2147483695" r:id="rId21"/>
    <p:sldLayoutId id="2147483696" r:id="rId22"/>
    <p:sldLayoutId id="2147483697" r:id="rId23"/>
    <p:sldLayoutId id="2147483698" r:id="rId24"/>
    <p:sldLayoutId id="2147483699" r:id="rId25"/>
    <p:sldLayoutId id="2147483700" r:id="rId26"/>
    <p:sldLayoutId id="2147483701" r:id="rId27"/>
    <p:sldLayoutId id="2147483702" r:id="rId28"/>
    <p:sldLayoutId id="2147483703" r:id="rId29"/>
    <p:sldLayoutId id="2147483704" r:id="rId30"/>
    <p:sldLayoutId id="2147483705" r:id="rId31"/>
    <p:sldLayoutId id="2147483706" r:id="rId32"/>
    <p:sldLayoutId id="2147483707" r:id="rId33"/>
    <p:sldLayoutId id="2147483708" r:id="rId34"/>
    <p:sldLayoutId id="2147483709" r:id="rId35"/>
    <p:sldLayoutId id="2147483710" r:id="rId36"/>
    <p:sldLayoutId id="2147483659" r:id="rId37"/>
    <p:sldLayoutId id="2147483658" r:id="rId38"/>
    <p:sldLayoutId id="2147483655" r:id="rId39"/>
    <p:sldLayoutId id="2147483717" r:id="rId40"/>
    <p:sldLayoutId id="2147483718" r:id="rId41"/>
    <p:sldLayoutId id="2147483719" r:id="rId42"/>
    <p:sldLayoutId id="2147483720" r:id="rId43"/>
    <p:sldLayoutId id="2147483721" r:id="rId44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 Rounded MT Bold"/>
          <a:ea typeface="+mj-ea"/>
          <a:cs typeface="Arial Rounded MT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b="0" kern="1200">
          <a:solidFill>
            <a:schemeClr val="tx1">
              <a:lumMod val="65000"/>
              <a:lumOff val="35000"/>
            </a:schemeClr>
          </a:solidFill>
          <a:latin typeface="Arial Rounded MT Bold"/>
          <a:ea typeface="+mn-ea"/>
          <a:cs typeface="Arial Rounded MT Bol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b="0" kern="1200">
          <a:solidFill>
            <a:schemeClr val="tx1">
              <a:lumMod val="65000"/>
              <a:lumOff val="35000"/>
            </a:schemeClr>
          </a:solidFill>
          <a:latin typeface="Arial Rounded MT Bold"/>
          <a:ea typeface="+mn-ea"/>
          <a:cs typeface="Arial Rounded MT Bold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b="0" kern="1200">
          <a:solidFill>
            <a:schemeClr val="tx1">
              <a:lumMod val="65000"/>
              <a:lumOff val="35000"/>
            </a:schemeClr>
          </a:solidFill>
          <a:latin typeface="Arial Rounded MT Bold"/>
          <a:ea typeface="+mn-ea"/>
          <a:cs typeface="Arial Rounded MT Bold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b="0" kern="1200">
          <a:solidFill>
            <a:schemeClr val="tx1">
              <a:lumMod val="65000"/>
              <a:lumOff val="35000"/>
            </a:schemeClr>
          </a:solidFill>
          <a:latin typeface="Arial Rounded MT Bold"/>
          <a:ea typeface="+mn-ea"/>
          <a:cs typeface="Arial Rounded MT Bold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b="0" kern="1200">
          <a:solidFill>
            <a:schemeClr val="tx1">
              <a:lumMod val="65000"/>
              <a:lumOff val="35000"/>
            </a:schemeClr>
          </a:solidFill>
          <a:latin typeface="Arial Rounded MT Bold"/>
          <a:ea typeface="+mn-ea"/>
          <a:cs typeface="Arial Rounded MT Bol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3ED8046-5172-451E-A3C2-DBC070C92E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 anchor="ctr">
            <a:normAutofit fontScale="90000"/>
          </a:bodyPr>
          <a:lstStyle/>
          <a:p>
            <a:r>
              <a:rPr lang="fi-FI"/>
              <a:t>Kannattavuuskriisiviestinnän taustamateriaaliaineisto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39BCEF8-842A-458B-A01B-F452D353A8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fi-FI" sz="1500"/>
          </a:p>
          <a:p>
            <a:pPr>
              <a:lnSpc>
                <a:spcPct val="90000"/>
              </a:lnSpc>
            </a:pPr>
            <a:r>
              <a:rPr lang="fi-FI" sz="1500"/>
              <a:t>MTK:n lihavaliokunta 26.8.2021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fi-FI" sz="1500"/>
              <a:t>Lähteet: Luke, </a:t>
            </a:r>
            <a:r>
              <a:rPr lang="fi-FI" sz="1500" err="1"/>
              <a:t>Kantar</a:t>
            </a:r>
            <a:r>
              <a:rPr lang="fi-FI" sz="1500"/>
              <a:t> TNS </a:t>
            </a:r>
            <a:r>
              <a:rPr lang="fi-FI" sz="1500" err="1"/>
              <a:t>Agri</a:t>
            </a:r>
            <a:r>
              <a:rPr lang="fi-FI" sz="1500"/>
              <a:t>, Tilastokeskus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CBFA452-0592-44BC-9204-E987816C0C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5DD9B9A-805F-2445-A8AE-A2E03781CB0E}" type="datetime1">
              <a:rPr lang="fi-FI" smtClean="0"/>
              <a:pPr>
                <a:spcAft>
                  <a:spcPts val="600"/>
                </a:spcAft>
              </a:pPr>
              <a:t>26.8.2021</a:t>
            </a:fld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A01B9663-71CB-4DBA-A7A4-13CCC5D5B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76E701F0-2ACA-0441-9E2A-952EFADC842D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35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ECCF1A-8005-4AD7-92E8-400045825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501" y="194042"/>
            <a:ext cx="6062998" cy="422489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12CAC3-5814-4FEC-A9F6-953BA33C844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BF599769-8B52-4903-AE5E-8ED2548364E0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592468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0CC65E-B2CA-451B-9367-3E6C6769C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373" y="61262"/>
            <a:ext cx="6685504" cy="447170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2D47C6-944A-40A0-8A74-1B7C2581EAF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BF599769-8B52-4903-AE5E-8ED2548364E0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sp>
        <p:nvSpPr>
          <p:cNvPr id="2" name="Nuoli: Alas 1">
            <a:extLst>
              <a:ext uri="{FF2B5EF4-FFF2-40B4-BE49-F238E27FC236}">
                <a16:creationId xmlns:a16="http://schemas.microsoft.com/office/drawing/2014/main" id="{C7F408B9-340A-4734-AC18-C1BECB8BF2BC}"/>
              </a:ext>
            </a:extLst>
          </p:cNvPr>
          <p:cNvSpPr/>
          <p:nvPr/>
        </p:nvSpPr>
        <p:spPr>
          <a:xfrm>
            <a:off x="6400800" y="702453"/>
            <a:ext cx="436005" cy="67823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5198150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13AC093-DF2B-4B05-B62F-B74B264F5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Markkinamarginaali lihasikatuotanto</a:t>
            </a:r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B2B2C8BE-947F-40CA-8E91-14520EC9F0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6284" y="1200150"/>
            <a:ext cx="3991432" cy="3394075"/>
          </a:xfr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1CE3C10-8F9F-4FF7-8535-161CD785F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AF0B-0321-6141-A836-F7540E2679B6}" type="datetime1">
              <a:rPr lang="fi-FI" smtClean="0"/>
              <a:t>26.8.2021</a:t>
            </a:fld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AD2EACD6-DE70-4645-B221-2C54AADC4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783F05BF-6358-495D-95F7-BDA3A42F3F3F}"/>
              </a:ext>
            </a:extLst>
          </p:cNvPr>
          <p:cNvSpPr txBox="1"/>
          <p:nvPr/>
        </p:nvSpPr>
        <p:spPr>
          <a:xfrm>
            <a:off x="6640140" y="3246427"/>
            <a:ext cx="2046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/>
              <a:t>Arvo (2021/06) 18,4 €/lihasika</a:t>
            </a:r>
          </a:p>
        </p:txBody>
      </p:sp>
    </p:spTree>
    <p:extLst>
      <p:ext uri="{BB962C8B-B14F-4D97-AF65-F5344CB8AC3E}">
        <p14:creationId xmlns:p14="http://schemas.microsoft.com/office/powerpoint/2010/main" val="329594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0FEFCAA-1A9C-4DBC-AF1E-7FE734CBC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Markkinamarginaali porsastuotanto</a:t>
            </a:r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39DB0A4E-2D99-4DD8-8AFE-A47798EA7A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6284" y="1200150"/>
            <a:ext cx="3991432" cy="3394075"/>
          </a:xfr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22FCCEC-D828-4F84-9820-B81D075DB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AF0B-0321-6141-A836-F7540E2679B6}" type="datetime1">
              <a:rPr lang="fi-FI" smtClean="0"/>
              <a:t>26.8.2021</a:t>
            </a:fld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EF2708B4-E5D1-470D-8085-7E1A264B6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Kuvan paikkamerkki 5">
            <a:extLst>
              <a:ext uri="{FF2B5EF4-FFF2-40B4-BE49-F238E27FC236}">
                <a16:creationId xmlns:a16="http://schemas.microsoft.com/office/drawing/2014/main" id="{B05D7A91-B61C-40A2-9832-7857FA1794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6ACFA0BC-3BB6-4762-9594-3A41258DB4AC}"/>
              </a:ext>
            </a:extLst>
          </p:cNvPr>
          <p:cNvSpPr txBox="1"/>
          <p:nvPr/>
        </p:nvSpPr>
        <p:spPr>
          <a:xfrm>
            <a:off x="6640140" y="3510314"/>
            <a:ext cx="1908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/>
              <a:t>Arvo (2021/6)</a:t>
            </a:r>
          </a:p>
          <a:p>
            <a:r>
              <a:rPr lang="fi-FI"/>
              <a:t>10 €/pahnue</a:t>
            </a:r>
          </a:p>
        </p:txBody>
      </p:sp>
    </p:spTree>
    <p:extLst>
      <p:ext uri="{BB962C8B-B14F-4D97-AF65-F5344CB8AC3E}">
        <p14:creationId xmlns:p14="http://schemas.microsoft.com/office/powerpoint/2010/main" val="3625404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E4599E-AA38-4607-B849-008672386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215" y="237821"/>
            <a:ext cx="6067570" cy="420203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A4BAF-EB7D-4786-9E70-852AB495FD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903815-6D28-4A84-A970-B651BD825928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0766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1D9994-43E5-48D4-9730-390B8BB30B6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403" y="65451"/>
            <a:ext cx="6991194" cy="449009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BB1CD7-7C69-4F1B-A0FA-B733AE0704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BF599769-8B52-4903-AE5E-8ED2548364E0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  <p:sp>
        <p:nvSpPr>
          <p:cNvPr id="3" name="Nuoli: Alas 2">
            <a:extLst>
              <a:ext uri="{FF2B5EF4-FFF2-40B4-BE49-F238E27FC236}">
                <a16:creationId xmlns:a16="http://schemas.microsoft.com/office/drawing/2014/main" id="{F0BDAA26-9057-4E74-B696-E889C7544CEE}"/>
              </a:ext>
            </a:extLst>
          </p:cNvPr>
          <p:cNvSpPr/>
          <p:nvPr/>
        </p:nvSpPr>
        <p:spPr>
          <a:xfrm>
            <a:off x="6513838" y="387560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11228626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E4E3F1-2163-4F92-9B88-18F118313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336" y="226391"/>
            <a:ext cx="6273328" cy="422489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489D50-DF57-48A0-9B11-48D2125DAEE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BF599769-8B52-4903-AE5E-8ED2548364E0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26270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85947F-1FB5-4EC4-BC73-1A2A60E08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814" y="56119"/>
            <a:ext cx="7160372" cy="449009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627217-7225-4972-BF33-A8E00C8E485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BF599769-8B52-4903-AE5E-8ED2548364E0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  <p:sp>
        <p:nvSpPr>
          <p:cNvPr id="2" name="Nuoli: Alas 1">
            <a:extLst>
              <a:ext uri="{FF2B5EF4-FFF2-40B4-BE49-F238E27FC236}">
                <a16:creationId xmlns:a16="http://schemas.microsoft.com/office/drawing/2014/main" id="{5895BE33-21B2-47AA-845F-14754D538E6D}"/>
              </a:ext>
            </a:extLst>
          </p:cNvPr>
          <p:cNvSpPr/>
          <p:nvPr/>
        </p:nvSpPr>
        <p:spPr>
          <a:xfrm>
            <a:off x="6553200" y="236170"/>
            <a:ext cx="513719" cy="756953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43128027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9F1E7BA-7B9A-4FC0-8952-A74CF6EB8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/>
              <a:t>Markkinamarginaali broilerituotannossa</a:t>
            </a:r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996ADF2B-12EE-4D5D-8741-EB3A3EAFE2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6284" y="1200150"/>
            <a:ext cx="3991432" cy="3394075"/>
          </a:xfr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DD9D805-96EF-41A3-8569-9CE3B9305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AF0B-0321-6141-A836-F7540E2679B6}" type="datetime1">
              <a:rPr lang="fi-FI" smtClean="0"/>
              <a:t>26.8.2021</a:t>
            </a:fld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B5EC0AF-1A3B-4506-AF21-0E439A188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9BA093CA-1C03-4E3A-B2B9-4887E12D6D65}"/>
              </a:ext>
            </a:extLst>
          </p:cNvPr>
          <p:cNvSpPr txBox="1"/>
          <p:nvPr/>
        </p:nvSpPr>
        <p:spPr>
          <a:xfrm>
            <a:off x="6656832" y="3602736"/>
            <a:ext cx="2029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/>
              <a:t>Arvo (2021/06)</a:t>
            </a:r>
          </a:p>
          <a:p>
            <a:r>
              <a:rPr lang="fi-FI"/>
              <a:t>3798 €/10 000 broileria</a:t>
            </a:r>
          </a:p>
        </p:txBody>
      </p:sp>
    </p:spTree>
    <p:extLst>
      <p:ext uri="{BB962C8B-B14F-4D97-AF65-F5344CB8AC3E}">
        <p14:creationId xmlns:p14="http://schemas.microsoft.com/office/powerpoint/2010/main" val="27597196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03B11E-79B5-44B1-8956-CDD21AC25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Kananmunamarkkinakatsaus - Kantar TNS Agri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94281B-9BD4-4890-A540-54942CC652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658" y="718478"/>
            <a:ext cx="7870685" cy="370654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371E05-4ED2-460E-A271-2A4D87B6EC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519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5C6E24C-50EB-4ADB-A361-64E34B234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/>
              <a:t>Suomen inflaatiokehitys 2005-</a:t>
            </a:r>
            <a:br>
              <a:rPr lang="fi-FI"/>
            </a:br>
            <a:r>
              <a:rPr lang="fi-FI" sz="1500"/>
              <a:t>Kuluttajahintaindeksi 2005 =100/Elintarvikkeet 2005=100</a:t>
            </a:r>
            <a:endParaRPr lang="fi-FI"/>
          </a:p>
        </p:txBody>
      </p:sp>
      <p:graphicFrame>
        <p:nvGraphicFramePr>
          <p:cNvPr id="7" name="Kaavio 6">
            <a:extLst>
              <a:ext uri="{FF2B5EF4-FFF2-40B4-BE49-F238E27FC236}">
                <a16:creationId xmlns:a16="http://schemas.microsoft.com/office/drawing/2014/main" id="{9D00001D-7F0C-42AE-8622-4DB645A3332C}"/>
              </a:ext>
            </a:extLst>
          </p:cNvPr>
          <p:cNvGraphicFramePr>
            <a:graphicFrameLocks/>
          </p:cNvGraphicFramePr>
          <p:nvPr/>
        </p:nvGraphicFramePr>
        <p:xfrm>
          <a:off x="374798" y="1214437"/>
          <a:ext cx="8229600" cy="3826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659056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50BC5-42A3-47B8-83D6-687462BA1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000"/>
              <a:t>Rehujen ja tuottajahintojen indeksit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03B11E-79B5-44B1-8956-CDD21AC25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Kananmunamarkkinakatsaus - Kantar TNS Agri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C6D88C-7311-4D1C-8C9C-E580F781A64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002" y="888433"/>
            <a:ext cx="8020827" cy="353298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838533-4A27-4616-867B-4DA71801C8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3" name="Nuoli: Alas 2">
            <a:extLst>
              <a:ext uri="{FF2B5EF4-FFF2-40B4-BE49-F238E27FC236}">
                <a16:creationId xmlns:a16="http://schemas.microsoft.com/office/drawing/2014/main" id="{2541C1CE-F08C-44DD-A6C8-C3F98B213ABC}"/>
              </a:ext>
            </a:extLst>
          </p:cNvPr>
          <p:cNvSpPr/>
          <p:nvPr/>
        </p:nvSpPr>
        <p:spPr>
          <a:xfrm>
            <a:off x="7350524" y="542586"/>
            <a:ext cx="538952" cy="66612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04883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1B27B8B-3530-4301-BFD8-3F5930F3C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sz="3100"/>
              <a:t>Tuottajahintojen ja maataloustuotteiden ostohintojen indeksien kehitys</a:t>
            </a:r>
            <a:r>
              <a:rPr lang="fi-FI" sz="2200"/>
              <a:t>, vuosi 2000 = 100</a:t>
            </a:r>
          </a:p>
        </p:txBody>
      </p:sp>
      <p:graphicFrame>
        <p:nvGraphicFramePr>
          <p:cNvPr id="8" name="Sisällön paikkamerkki 7">
            <a:extLst>
              <a:ext uri="{FF2B5EF4-FFF2-40B4-BE49-F238E27FC236}">
                <a16:creationId xmlns:a16="http://schemas.microsoft.com/office/drawing/2014/main" id="{60611272-9707-424D-BE21-195A5BB3FEA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1535" y="1200151"/>
          <a:ext cx="8854633" cy="3501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2682869-9353-47C8-A1AA-7F0B3BA722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1591" y="4767264"/>
            <a:ext cx="2218580" cy="273844"/>
          </a:xfrm>
        </p:spPr>
        <p:txBody>
          <a:bodyPr/>
          <a:lstStyle/>
          <a:p>
            <a:pPr defTabSz="685800">
              <a:defRPr/>
            </a:pPr>
            <a:r>
              <a:rPr lang="fi-FI" sz="900">
                <a:solidFill>
                  <a:prstClr val="black">
                    <a:tint val="75000"/>
                  </a:prstClr>
                </a:solidFill>
                <a:latin typeface="Arial Rounded MT Bold" panose="020F0704030504030204" pitchFamily="34" charset="0"/>
              </a:rPr>
              <a:t>Lähde : Tilastokeskus 16.8.2021</a:t>
            </a:r>
            <a:endParaRPr lang="en-US" sz="900">
              <a:solidFill>
                <a:prstClr val="black">
                  <a:tint val="75000"/>
                </a:prst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FA0F28F-BF95-44AA-B663-D884AECBD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6E701F0-2ACA-0441-9E2A-952EFADC842D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469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7D8645-1810-4FD4-8BA9-09B36C2F1176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>
          <a:xfrm>
            <a:off x="270000" y="4590000"/>
            <a:ext cx="8605621" cy="0"/>
          </a:xfrm>
          <a:prstGeom prst="line">
            <a:avLst/>
          </a:prstGeom>
          <a:ln w="38100">
            <a:solidFill>
              <a:srgbClr val="33333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2656382-C1E6-4058-8A78-D20801C0A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Autofit/>
          </a:bodyPr>
          <a:lstStyle/>
          <a:p>
            <a:r>
              <a:rPr lang="fi-FI" sz="2000"/>
              <a:t>Viime vuosien trendit </a:t>
            </a:r>
            <a:br>
              <a:rPr lang="fi-FI" sz="2000"/>
            </a:br>
            <a:r>
              <a:rPr lang="fi-FI" sz="2000"/>
              <a:t>- eräiden elintarvikkeiden kulutus Suomessa 2000-2019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FE34A-93BE-40A7-A833-2CFCA4EF92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4034BEE3-566C-4068-A777-C3A4762E861B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8999CC-10F4-4202-8F84-E1E27D3C0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Lähde: Kantar TNS </a:t>
            </a:r>
            <a:r>
              <a:rPr lang="fi-FI" err="1"/>
              <a:t>Agri</a:t>
            </a:r>
            <a:r>
              <a:rPr lang="fi-FI"/>
              <a:t>, Luke Ravintotase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E7E04223-761A-4D31-866C-56A6D2808E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5426781"/>
              </p:ext>
            </p:extLst>
          </p:nvPr>
        </p:nvGraphicFramePr>
        <p:xfrm>
          <a:off x="1450750" y="782227"/>
          <a:ext cx="6556875" cy="38964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16502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50A1B78-BD9B-4186-8136-76FF2D7C2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err="1"/>
              <a:t>Lihan</a:t>
            </a:r>
            <a:r>
              <a:rPr lang="en-US"/>
              <a:t> </a:t>
            </a:r>
            <a:r>
              <a:rPr lang="en-US" err="1"/>
              <a:t>tuotanto</a:t>
            </a:r>
            <a:r>
              <a:rPr lang="en-US"/>
              <a:t>, </a:t>
            </a:r>
            <a:r>
              <a:rPr lang="en-US" err="1"/>
              <a:t>kulutus</a:t>
            </a:r>
            <a:r>
              <a:rPr lang="en-US"/>
              <a:t> ja </a:t>
            </a:r>
            <a:r>
              <a:rPr lang="en-US" err="1"/>
              <a:t>kv-kauppa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0864CB-44C2-49F7-8FB7-FF0A192E3F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53200" y="4767263"/>
            <a:ext cx="2133600" cy="27384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BF599769-8B52-4903-AE5E-8ED2548364E0}" type="slidenum">
              <a:rPr lang="en-GB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5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163018-1E40-47BF-9690-106706735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3627" y="1282500"/>
            <a:ext cx="2594294" cy="2999185"/>
          </a:xfrm>
          <a:prstGeom prst="rect">
            <a:avLst/>
          </a:prstGeom>
          <a:noFill/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F3DE7A3-E59E-4DDB-A344-5CB7F44251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5124787"/>
              </p:ext>
            </p:extLst>
          </p:nvPr>
        </p:nvGraphicFramePr>
        <p:xfrm>
          <a:off x="286704" y="1282500"/>
          <a:ext cx="4187238" cy="2999700"/>
        </p:xfrm>
        <a:graphic>
          <a:graphicData uri="http://schemas.openxmlformats.org/drawingml/2006/table">
            <a:tbl>
              <a:tblPr/>
              <a:tblGrid>
                <a:gridCol w="1359389">
                  <a:extLst>
                    <a:ext uri="{9D8B030D-6E8A-4147-A177-3AD203B41FA5}">
                      <a16:colId xmlns:a16="http://schemas.microsoft.com/office/drawing/2014/main" val="2143017372"/>
                    </a:ext>
                  </a:extLst>
                </a:gridCol>
                <a:gridCol w="1011339">
                  <a:extLst>
                    <a:ext uri="{9D8B030D-6E8A-4147-A177-3AD203B41FA5}">
                      <a16:colId xmlns:a16="http://schemas.microsoft.com/office/drawing/2014/main" val="2929921490"/>
                    </a:ext>
                  </a:extLst>
                </a:gridCol>
                <a:gridCol w="1011339">
                  <a:extLst>
                    <a:ext uri="{9D8B030D-6E8A-4147-A177-3AD203B41FA5}">
                      <a16:colId xmlns:a16="http://schemas.microsoft.com/office/drawing/2014/main" val="4239086283"/>
                    </a:ext>
                  </a:extLst>
                </a:gridCol>
                <a:gridCol w="805171">
                  <a:extLst>
                    <a:ext uri="{9D8B030D-6E8A-4147-A177-3AD203B41FA5}">
                      <a16:colId xmlns:a16="http://schemas.microsoft.com/office/drawing/2014/main" val="1039116365"/>
                    </a:ext>
                  </a:extLst>
                </a:gridCol>
              </a:tblGrid>
              <a:tr h="656949">
                <a:tc gridSpan="3">
                  <a:txBody>
                    <a:bodyPr/>
                    <a:lstStyle/>
                    <a:p>
                      <a:pPr algn="l" fontAlgn="b"/>
                      <a:r>
                        <a:rPr lang="fi-FI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Lihan kulutuksen kehitys 2019--&gt;-21</a:t>
                      </a:r>
                    </a:p>
                  </a:txBody>
                  <a:tcPr marL="9976" marR="9976" marT="99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i-FI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76" marR="9976" marT="99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6801488"/>
                  </a:ext>
                </a:extLst>
              </a:tr>
              <a:tr h="486693">
                <a:tc>
                  <a:txBody>
                    <a:bodyPr/>
                    <a:lstStyle/>
                    <a:p>
                      <a:pPr algn="l" fontAlgn="b"/>
                      <a:endParaRPr lang="fi-FI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76" marR="9976" marT="99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2019--&gt;21</a:t>
                      </a:r>
                    </a:p>
                  </a:txBody>
                  <a:tcPr marL="9976" marR="9976" marT="99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2020--&gt;21</a:t>
                      </a:r>
                    </a:p>
                  </a:txBody>
                  <a:tcPr marL="9976" marR="9976" marT="99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2019--&gt;-20</a:t>
                      </a:r>
                    </a:p>
                  </a:txBody>
                  <a:tcPr marL="9976" marR="9976" marT="99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6999286"/>
                  </a:ext>
                </a:extLst>
              </a:tr>
              <a:tr h="486693">
                <a:tc>
                  <a:txBody>
                    <a:bodyPr/>
                    <a:lstStyle/>
                    <a:p>
                      <a:pPr algn="l" fontAlgn="b"/>
                      <a:endParaRPr lang="fi-FI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76" marR="9976" marT="99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muutos %</a:t>
                      </a:r>
                    </a:p>
                  </a:txBody>
                  <a:tcPr marL="9976" marR="9976" marT="99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muutos %</a:t>
                      </a:r>
                    </a:p>
                  </a:txBody>
                  <a:tcPr marL="9976" marR="9976" marT="99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muutos %</a:t>
                      </a:r>
                    </a:p>
                  </a:txBody>
                  <a:tcPr marL="9976" marR="9976" marT="99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1696107"/>
                  </a:ext>
                </a:extLst>
              </a:tr>
              <a:tr h="273873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fi-FI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Sianliha</a:t>
                      </a:r>
                    </a:p>
                  </a:txBody>
                  <a:tcPr marL="9976" marR="9976" marT="99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</a:t>
                      </a:r>
                    </a:p>
                  </a:txBody>
                  <a:tcPr marL="9976" marR="9976" marT="99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</a:t>
                      </a:r>
                    </a:p>
                  </a:txBody>
                  <a:tcPr marL="9976" marR="9976" marT="99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</a:t>
                      </a:r>
                    </a:p>
                  </a:txBody>
                  <a:tcPr marL="9976" marR="9976" marT="99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1980061"/>
                  </a:ext>
                </a:extLst>
              </a:tr>
              <a:tr h="273873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fi-FI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Naudanliha</a:t>
                      </a:r>
                    </a:p>
                  </a:txBody>
                  <a:tcPr marL="9976" marR="9976" marT="99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</a:t>
                      </a:r>
                    </a:p>
                  </a:txBody>
                  <a:tcPr marL="9976" marR="9976" marT="99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</a:t>
                      </a:r>
                    </a:p>
                  </a:txBody>
                  <a:tcPr marL="9976" marR="9976" marT="99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</a:t>
                      </a:r>
                    </a:p>
                  </a:txBody>
                  <a:tcPr marL="9976" marR="9976" marT="99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359424"/>
                  </a:ext>
                </a:extLst>
              </a:tr>
              <a:tr h="273873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fi-FI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Siipikarjanliha</a:t>
                      </a:r>
                    </a:p>
                  </a:txBody>
                  <a:tcPr marL="9976" marR="9976" marT="99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976" marR="9976" marT="99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976" marR="9976" marT="99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976" marR="9976" marT="99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9838281"/>
                  </a:ext>
                </a:extLst>
              </a:tr>
              <a:tr h="273873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fi-FI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Lampaanliha</a:t>
                      </a:r>
                    </a:p>
                  </a:txBody>
                  <a:tcPr marL="9976" marR="9976" marT="99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-34</a:t>
                      </a:r>
                    </a:p>
                  </a:txBody>
                  <a:tcPr marL="9976" marR="9976" marT="99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</a:t>
                      </a:r>
                    </a:p>
                  </a:txBody>
                  <a:tcPr marL="9976" marR="9976" marT="99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-22</a:t>
                      </a:r>
                    </a:p>
                  </a:txBody>
                  <a:tcPr marL="9976" marR="9976" marT="99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438806"/>
                  </a:ext>
                </a:extLst>
              </a:tr>
              <a:tr h="273873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fi-FI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Liha yhteensä</a:t>
                      </a:r>
                    </a:p>
                  </a:txBody>
                  <a:tcPr marL="9976" marR="9976" marT="99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</a:t>
                      </a:r>
                    </a:p>
                  </a:txBody>
                  <a:tcPr marL="9976" marR="9976" marT="99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976" marR="9976" marT="99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</a:t>
                      </a:r>
                    </a:p>
                  </a:txBody>
                  <a:tcPr marL="9976" marR="9976" marT="99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87400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0661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000" y="191443"/>
            <a:ext cx="8600156" cy="729093"/>
          </a:xfrm>
        </p:spPr>
        <p:txBody>
          <a:bodyPr>
            <a:noAutofit/>
          </a:bodyPr>
          <a:lstStyle/>
          <a:p>
            <a:r>
              <a:rPr lang="fi-FI" sz="2400"/>
              <a:t>Päivittäistavarakaupan tuoteryhmittäinen </a:t>
            </a:r>
            <a:r>
              <a:rPr lang="fi-FI" sz="2400" u="sng"/>
              <a:t>myynti</a:t>
            </a:r>
            <a:r>
              <a:rPr lang="fi-FI" sz="2400"/>
              <a:t>, </a:t>
            </a:r>
            <a:br>
              <a:rPr lang="fi-FI" sz="2400"/>
            </a:br>
            <a:r>
              <a:rPr lang="fi-FI" sz="2400"/>
              <a:t>1-6/2021</a:t>
            </a:r>
            <a:endParaRPr lang="en-AU" sz="2400"/>
          </a:p>
        </p:txBody>
      </p:sp>
      <p:sp>
        <p:nvSpPr>
          <p:cNvPr id="19" name="TextBox 18"/>
          <p:cNvSpPr txBox="1"/>
          <p:nvPr/>
        </p:nvSpPr>
        <p:spPr>
          <a:xfrm>
            <a:off x="3118501" y="4390201"/>
            <a:ext cx="5793827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25">
                <a:latin typeface="+mj-lt"/>
              </a:rPr>
              <a:t>Lähde: PTY, Tilastokeskus</a:t>
            </a:r>
          </a:p>
        </p:txBody>
      </p:sp>
      <p:graphicFrame>
        <p:nvGraphicFramePr>
          <p:cNvPr id="10" name="Content Placeholder 10">
            <a:extLst>
              <a:ext uri="{FF2B5EF4-FFF2-40B4-BE49-F238E27FC236}">
                <a16:creationId xmlns:a16="http://schemas.microsoft.com/office/drawing/2014/main" id="{0AE10FE0-E9E7-431B-8DD4-BDA4619D59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9287519"/>
              </p:ext>
            </p:extLst>
          </p:nvPr>
        </p:nvGraphicFramePr>
        <p:xfrm>
          <a:off x="269999" y="773908"/>
          <a:ext cx="8642328" cy="3680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7F3DCD-B551-422E-8FD5-DE2CA0B398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4CBA3-D598-4B1F-BAA3-EE14B5154290}" type="slidenum">
              <a:rPr lang="en-AU" smtClean="0"/>
              <a:pPr/>
              <a:t>6</a:t>
            </a:fld>
            <a:endParaRPr lang="en-AU"/>
          </a:p>
        </p:txBody>
      </p:sp>
      <p:sp>
        <p:nvSpPr>
          <p:cNvPr id="5" name="Nuoli: Oikea 4">
            <a:extLst>
              <a:ext uri="{FF2B5EF4-FFF2-40B4-BE49-F238E27FC236}">
                <a16:creationId xmlns:a16="http://schemas.microsoft.com/office/drawing/2014/main" id="{3AD4E427-E39E-4C63-A1B4-9A1397562C95}"/>
              </a:ext>
            </a:extLst>
          </p:cNvPr>
          <p:cNvSpPr/>
          <p:nvPr/>
        </p:nvSpPr>
        <p:spPr>
          <a:xfrm>
            <a:off x="5601457" y="1937801"/>
            <a:ext cx="951743" cy="457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47698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Graphic spid="10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4170091-7EFD-45FC-9E3F-3B0C1F48F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Lihantuotanto 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2F82FA7-4D4B-4C8B-9300-398BD450E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AF0B-0321-6141-A836-F7540E2679B6}" type="datetime1">
              <a:rPr lang="fi-FI" smtClean="0"/>
              <a:t>26.8.2021</a:t>
            </a:fld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0E064E44-0DC3-4661-B45A-79C1753C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571E04A7-9123-4719-A15C-A49EC34CFC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9311" y="1200150"/>
            <a:ext cx="3905377" cy="339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251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073" y="101294"/>
            <a:ext cx="7400818" cy="404446"/>
          </a:xfrm>
        </p:spPr>
        <p:txBody>
          <a:bodyPr/>
          <a:lstStyle/>
          <a:p>
            <a:r>
              <a:rPr lang="fi-FI" sz="1800"/>
              <a:t>Yhteenveto Suomen lihamarkkinoista 2021 tammi-touko/kesäkuu  </a:t>
            </a:r>
            <a:endParaRPr lang="fi-FI" sz="1050" i="1">
              <a:solidFill>
                <a:srgbClr val="FF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0020" y="505739"/>
            <a:ext cx="8532698" cy="3969861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214313" indent="-214313">
              <a:lnSpc>
                <a:spcPts val="1200"/>
              </a:lnSpc>
              <a:spcBef>
                <a:spcPts val="150"/>
              </a:spcBef>
              <a:spcAft>
                <a:spcPts val="150"/>
              </a:spcAft>
              <a:buClr>
                <a:srgbClr val="D10074"/>
              </a:buClr>
              <a:buFont typeface="Wingdings" pitchFamily="2" charset="2"/>
              <a:buChar char="q"/>
              <a:defRPr/>
            </a:pPr>
            <a:endParaRPr lang="fi-FI" b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14313" indent="-214313">
              <a:lnSpc>
                <a:spcPts val="1200"/>
              </a:lnSpc>
              <a:spcBef>
                <a:spcPts val="150"/>
              </a:spcBef>
              <a:spcAft>
                <a:spcPts val="150"/>
              </a:spcAft>
              <a:buFont typeface="Wingdings" pitchFamily="2" charset="2"/>
              <a:buChar char="q"/>
              <a:tabLst>
                <a:tab pos="342900" algn="l"/>
              </a:tabLst>
              <a:defRPr/>
            </a:pPr>
            <a:r>
              <a:rPr lang="fi-FI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Lihan tuotanto ja kulutus </a:t>
            </a:r>
            <a:r>
              <a:rPr lang="fi-FI">
                <a:latin typeface="Verdana" panose="020B0604030504040204" pitchFamily="34" charset="0"/>
                <a:ea typeface="Verdana" panose="020B0604030504040204" pitchFamily="34" charset="0"/>
              </a:rPr>
              <a:t>ovat yhtä suuret kuin vuosi sitten. </a:t>
            </a:r>
            <a:r>
              <a:rPr lang="fi-FI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Siipikarjanlihan kasvu on korvannut vähennyksen muussa lihassa </a:t>
            </a:r>
          </a:p>
          <a:p>
            <a:pPr marL="214313" indent="-214313">
              <a:lnSpc>
                <a:spcPts val="1200"/>
              </a:lnSpc>
              <a:spcBef>
                <a:spcPts val="150"/>
              </a:spcBef>
              <a:spcAft>
                <a:spcPts val="150"/>
              </a:spcAft>
              <a:buFont typeface="Wingdings" pitchFamily="2" charset="2"/>
              <a:buChar char="q"/>
              <a:tabLst>
                <a:tab pos="342900" algn="l"/>
              </a:tabLst>
              <a:defRPr/>
            </a:pPr>
            <a:endParaRPr lang="fi-FI" b="1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14313" indent="-214313">
              <a:lnSpc>
                <a:spcPts val="1200"/>
              </a:lnSpc>
              <a:spcBef>
                <a:spcPts val="150"/>
              </a:spcBef>
              <a:spcAft>
                <a:spcPts val="150"/>
              </a:spcAft>
              <a:buFont typeface="Wingdings" pitchFamily="2" charset="2"/>
              <a:buChar char="q"/>
              <a:tabLst>
                <a:tab pos="342900" algn="l"/>
              </a:tabLst>
              <a:defRPr/>
            </a:pPr>
            <a:r>
              <a:rPr lang="fi-FI" b="1">
                <a:latin typeface="Verdana" panose="020B0604030504040204" pitchFamily="34" charset="0"/>
                <a:ea typeface="Verdana" panose="020B0604030504040204" pitchFamily="34" charset="0"/>
              </a:rPr>
              <a:t>Tuonti </a:t>
            </a:r>
            <a:r>
              <a:rPr lang="fi-FI">
                <a:latin typeface="Verdana" panose="020B0604030504040204" pitchFamily="34" charset="0"/>
                <a:ea typeface="Verdana" panose="020B0604030504040204" pitchFamily="34" charset="0"/>
              </a:rPr>
              <a:t>väheni 6 %, siipikarjanlihan tuonti kääntyi kasvuun</a:t>
            </a:r>
            <a:endParaRPr lang="fi-FI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14313" indent="-214313">
              <a:lnSpc>
                <a:spcPts val="1200"/>
              </a:lnSpc>
              <a:spcBef>
                <a:spcPts val="150"/>
              </a:spcBef>
              <a:spcAft>
                <a:spcPts val="150"/>
              </a:spcAft>
              <a:buFont typeface="Wingdings" pitchFamily="2" charset="2"/>
              <a:buChar char="q"/>
              <a:tabLst>
                <a:tab pos="342900" algn="l"/>
              </a:tabLst>
              <a:defRPr/>
            </a:pPr>
            <a:r>
              <a:rPr lang="fi-FI" b="1">
                <a:latin typeface="Verdana" panose="020B0604030504040204" pitchFamily="34" charset="0"/>
                <a:ea typeface="Verdana" panose="020B0604030504040204" pitchFamily="34" charset="0"/>
              </a:rPr>
              <a:t>Vienti</a:t>
            </a:r>
            <a:r>
              <a:rPr lang="fi-FI">
                <a:latin typeface="Verdana" panose="020B0604030504040204" pitchFamily="34" charset="0"/>
                <a:ea typeface="Verdana" panose="020B0604030504040204" pitchFamily="34" charset="0"/>
              </a:rPr>
              <a:t> kasvoi 7 % kohdistuen valtaosin sianlihaan. </a:t>
            </a:r>
            <a:r>
              <a:rPr lang="fi-FI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214313" indent="-214313">
              <a:lnSpc>
                <a:spcPts val="1200"/>
              </a:lnSpc>
              <a:spcBef>
                <a:spcPts val="150"/>
              </a:spcBef>
              <a:spcAft>
                <a:spcPts val="150"/>
              </a:spcAft>
              <a:buFont typeface="Wingdings" pitchFamily="2" charset="2"/>
              <a:buChar char="q"/>
              <a:tabLst>
                <a:tab pos="342900" algn="l"/>
              </a:tabLst>
              <a:defRPr/>
            </a:pPr>
            <a:endParaRPr lang="fi-FI" b="1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14313" indent="-214313">
              <a:lnSpc>
                <a:spcPts val="1200"/>
              </a:lnSpc>
              <a:spcBef>
                <a:spcPts val="150"/>
              </a:spcBef>
              <a:spcAft>
                <a:spcPts val="150"/>
              </a:spcAft>
              <a:buFont typeface="Wingdings" pitchFamily="2" charset="2"/>
              <a:buChar char="q"/>
              <a:tabLst>
                <a:tab pos="342900" algn="l"/>
              </a:tabLst>
              <a:defRPr/>
            </a:pPr>
            <a:r>
              <a:rPr lang="fi-FI" b="1">
                <a:latin typeface="Verdana" panose="020B0604030504040204" pitchFamily="34" charset="0"/>
                <a:ea typeface="Verdana" panose="020B0604030504040204" pitchFamily="34" charset="0"/>
              </a:rPr>
              <a:t>Kulutuksen kotimaisuusaste </a:t>
            </a:r>
            <a:r>
              <a:rPr lang="fi-FI">
                <a:latin typeface="Verdana" panose="020B0604030504040204" pitchFamily="34" charset="0"/>
                <a:ea typeface="Verdana" panose="020B0604030504040204" pitchFamily="34" charset="0"/>
              </a:rPr>
              <a:t>nousi sian- ja naudanlihalla, liha keskimäärin 84 % (+1,1 %-yks.)</a:t>
            </a:r>
          </a:p>
          <a:p>
            <a:pPr marL="214313" indent="-214313">
              <a:lnSpc>
                <a:spcPts val="1200"/>
              </a:lnSpc>
              <a:spcBef>
                <a:spcPts val="150"/>
              </a:spcBef>
              <a:spcAft>
                <a:spcPts val="150"/>
              </a:spcAft>
              <a:buFont typeface="Wingdings" pitchFamily="2" charset="2"/>
              <a:buChar char="q"/>
              <a:tabLst>
                <a:tab pos="342900" algn="l"/>
              </a:tabLst>
              <a:defRPr/>
            </a:pPr>
            <a:endParaRPr lang="fi-FI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14313" indent="-214313">
              <a:lnSpc>
                <a:spcPts val="1200"/>
              </a:lnSpc>
              <a:spcBef>
                <a:spcPts val="150"/>
              </a:spcBef>
              <a:spcAft>
                <a:spcPts val="150"/>
              </a:spcAft>
              <a:buFont typeface="Wingdings" pitchFamily="2" charset="2"/>
              <a:buChar char="q"/>
              <a:tabLst>
                <a:tab pos="342900" algn="l"/>
              </a:tabLst>
              <a:defRPr/>
            </a:pPr>
            <a:r>
              <a:rPr lang="fi-FI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Lihan ja lihatuotteiden keskihinta </a:t>
            </a:r>
            <a:r>
              <a:rPr lang="fi-FI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kaupoissa oli kesäkuussa liki sama kuin vuosi sitten, myös elintarvikkeiden keskimäärin.</a:t>
            </a:r>
          </a:p>
          <a:p>
            <a:pPr marL="350044" lvl="1" indent="-214313">
              <a:lnSpc>
                <a:spcPts val="1200"/>
              </a:lnSpc>
              <a:spcBef>
                <a:spcPts val="150"/>
              </a:spcBef>
              <a:spcAft>
                <a:spcPts val="150"/>
              </a:spcAft>
              <a:buFont typeface="Wingdings" pitchFamily="2" charset="2"/>
              <a:buChar char="q"/>
              <a:tabLst>
                <a:tab pos="342900" algn="l"/>
              </a:tabLst>
              <a:defRPr/>
            </a:pPr>
            <a:r>
              <a:rPr lang="fi-FI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Tammi-kesäkuussa broilerin hintamuutos - 2,6 %-yks., sianliha +1,7 %-yks., naudanliha +0,3 %-yks.  </a:t>
            </a:r>
          </a:p>
          <a:p>
            <a:pPr marL="214313" indent="-214313">
              <a:lnSpc>
                <a:spcPts val="1200"/>
              </a:lnSpc>
              <a:spcBef>
                <a:spcPts val="150"/>
              </a:spcBef>
              <a:spcAft>
                <a:spcPts val="150"/>
              </a:spcAft>
              <a:buFont typeface="Wingdings" pitchFamily="2" charset="2"/>
              <a:buChar char="q"/>
              <a:tabLst>
                <a:tab pos="342900" algn="l"/>
              </a:tabLst>
              <a:defRPr/>
            </a:pPr>
            <a:endParaRPr lang="fi-FI" b="1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14313" indent="-214313">
              <a:lnSpc>
                <a:spcPts val="1200"/>
              </a:lnSpc>
              <a:spcBef>
                <a:spcPts val="150"/>
              </a:spcBef>
              <a:spcAft>
                <a:spcPts val="150"/>
              </a:spcAft>
              <a:buFont typeface="Wingdings" pitchFamily="2" charset="2"/>
              <a:buChar char="q"/>
              <a:tabLst>
                <a:tab pos="342900" algn="l"/>
              </a:tabLst>
              <a:defRPr/>
            </a:pPr>
            <a:r>
              <a:rPr lang="fi-FI" b="1">
                <a:latin typeface="Verdana" panose="020B0604030504040204" pitchFamily="34" charset="0"/>
                <a:ea typeface="Verdana" panose="020B0604030504040204" pitchFamily="34" charset="0"/>
              </a:rPr>
              <a:t>Tuottajahinnat tammi-kesäkuu  </a:t>
            </a:r>
          </a:p>
          <a:p>
            <a:pPr marL="350044" lvl="1" indent="-214313">
              <a:lnSpc>
                <a:spcPts val="1200"/>
              </a:lnSpc>
              <a:spcBef>
                <a:spcPts val="150"/>
              </a:spcBef>
              <a:spcAft>
                <a:spcPts val="150"/>
              </a:spcAft>
              <a:buFont typeface="Wingdings" pitchFamily="2" charset="2"/>
              <a:buChar char="q"/>
              <a:tabLst>
                <a:tab pos="342900" algn="l"/>
              </a:tabLst>
              <a:defRPr/>
            </a:pPr>
            <a:r>
              <a:rPr lang="fi-FI">
                <a:highlight>
                  <a:srgbClr val="FFFF00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Sian hinta aleni 6 %, </a:t>
            </a:r>
            <a:r>
              <a:rPr lang="fi-FI">
                <a:latin typeface="Verdana" panose="020B0604030504040204" pitchFamily="34" charset="0"/>
                <a:ea typeface="Verdana" panose="020B0604030504040204" pitchFamily="34" charset="0"/>
              </a:rPr>
              <a:t>mutta ylitti EU-keskihinnan 6 %:lla</a:t>
            </a:r>
          </a:p>
          <a:p>
            <a:pPr marL="350044" lvl="1" indent="-214313">
              <a:lnSpc>
                <a:spcPts val="1200"/>
              </a:lnSpc>
              <a:spcBef>
                <a:spcPts val="150"/>
              </a:spcBef>
              <a:spcAft>
                <a:spcPts val="150"/>
              </a:spcAft>
              <a:buFont typeface="Wingdings" pitchFamily="2" charset="2"/>
              <a:buChar char="q"/>
              <a:tabLst>
                <a:tab pos="342900" algn="l"/>
              </a:tabLst>
              <a:defRPr/>
            </a:pPr>
            <a:r>
              <a:rPr lang="fi-FI">
                <a:latin typeface="Verdana" panose="020B0604030504040204" pitchFamily="34" charset="0"/>
                <a:ea typeface="Verdana" panose="020B0604030504040204" pitchFamily="34" charset="0"/>
              </a:rPr>
              <a:t>Nuoren naudan keskihinta oli sama kuin vuosi sitten, sonnin hinta ylitti EU-keskihinnan 1,5 % ja hiehon alitti 0,5 %, lehmän hinta nousi 8 % jaoli 10 % korkaempi kuin EU:ssa keskimäärin</a:t>
            </a:r>
          </a:p>
          <a:p>
            <a:pPr marL="350044" lvl="1" indent="-214313">
              <a:lnSpc>
                <a:spcPts val="1200"/>
              </a:lnSpc>
              <a:spcBef>
                <a:spcPts val="150"/>
              </a:spcBef>
              <a:spcAft>
                <a:spcPts val="150"/>
              </a:spcAft>
              <a:buFont typeface="Wingdings" pitchFamily="2" charset="2"/>
              <a:buChar char="q"/>
              <a:tabLst>
                <a:tab pos="342900" algn="l"/>
              </a:tabLst>
              <a:defRPr/>
            </a:pPr>
            <a:r>
              <a:rPr lang="fi-FI">
                <a:highlight>
                  <a:srgbClr val="FFFF00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Broilerin hinta oli 2 % matalampi  </a:t>
            </a:r>
          </a:p>
          <a:p>
            <a:pPr marL="350044" lvl="1" indent="-214313">
              <a:lnSpc>
                <a:spcPts val="1200"/>
              </a:lnSpc>
              <a:spcBef>
                <a:spcPts val="150"/>
              </a:spcBef>
              <a:spcAft>
                <a:spcPts val="150"/>
              </a:spcAft>
              <a:buFont typeface="Wingdings" pitchFamily="2" charset="2"/>
              <a:buChar char="q"/>
              <a:tabLst>
                <a:tab pos="342900" algn="l"/>
              </a:tabLst>
              <a:defRPr/>
            </a:pPr>
            <a:r>
              <a:rPr lang="fi-FI">
                <a:latin typeface="Verdana" panose="020B0604030504040204" pitchFamily="34" charset="0"/>
                <a:ea typeface="Verdana" panose="020B0604030504040204" pitchFamily="34" charset="0"/>
              </a:rPr>
              <a:t>Karitsan hinta nousi +10 %.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C14058-652C-4668-A0A6-3CE32FAB228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BF599769-8B52-4903-AE5E-8ED2548364E0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6269018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8697746-534E-421F-895B-2DFEEF7FA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/>
              <a:t>Kotieläintuotannon kannattavuuskriisi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89679EB-02E2-459F-A770-ED69AAAA9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B6CB8-3D41-044C-8B60-1FC3DCF371F9}" type="datetime1">
              <a:rPr lang="fi-FI" smtClean="0"/>
              <a:t>26.8.2021</a:t>
            </a:fld>
            <a:endParaRPr lang="en-US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FFE87E9-4D3E-4830-9229-B225FD82B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id="{E0F47616-E7ED-4CF7-895B-4CCE4FCC40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fi-FI"/>
              <a:t>Osa tiloista joutuu myymään eläimiä tappiolla, sillä kustannusten nousu ei ole siirtynyt tuottajahintoihin. </a:t>
            </a:r>
          </a:p>
        </p:txBody>
      </p:sp>
    </p:spTree>
    <p:extLst>
      <p:ext uri="{BB962C8B-B14F-4D97-AF65-F5344CB8AC3E}">
        <p14:creationId xmlns:p14="http://schemas.microsoft.com/office/powerpoint/2010/main" val="9081821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TEVERSION" val="7.1"/>
  <p:tag name="VERSIONNUMBER" val="711"/>
</p:tagLst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110D56923ABD4891C74FE21B3F7C90" ma:contentTypeVersion="13" ma:contentTypeDescription="Create a new document." ma:contentTypeScope="" ma:versionID="21236d48a91387c021ef6ff31f36fa00">
  <xsd:schema xmlns:xsd="http://www.w3.org/2001/XMLSchema" xmlns:xs="http://www.w3.org/2001/XMLSchema" xmlns:p="http://schemas.microsoft.com/office/2006/metadata/properties" xmlns:ns3="4490120d-1124-497a-9ef7-e3be5d5af1b1" xmlns:ns4="7c525b31-2f69-4d07-bc90-f4ae12b822d3" targetNamespace="http://schemas.microsoft.com/office/2006/metadata/properties" ma:root="true" ma:fieldsID="63094232ef7a352a98c71c364ed3833e" ns3:_="" ns4:_="">
    <xsd:import namespace="4490120d-1124-497a-9ef7-e3be5d5af1b1"/>
    <xsd:import namespace="7c525b31-2f69-4d07-bc90-f4ae12b822d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90120d-1124-497a-9ef7-e3be5d5af1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525b31-2f69-4d07-bc90-f4ae12b822d3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CCFE43F-BCFD-4F46-88A9-76C3492DFCA3}">
  <ds:schemaRefs>
    <ds:schemaRef ds:uri="4490120d-1124-497a-9ef7-e3be5d5af1b1"/>
    <ds:schemaRef ds:uri="7c525b31-2f69-4d07-bc90-f4ae12b822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455DA11-C91F-43F3-9421-D993F141F03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3F05232-7C16-440E-97CA-0950DDF51393}">
  <ds:schemaRefs>
    <ds:schemaRef ds:uri="4490120d-1124-497a-9ef7-e3be5d5af1b1"/>
    <ds:schemaRef ds:uri="7c525b31-2f69-4d07-bc90-f4ae12b822d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MTK_Kalvopohjat_teema_060520</Template>
  <Application>Microsoft Office PowerPoint</Application>
  <PresentationFormat>On-screen Show (16:9)</PresentationFormat>
  <Slides>20</Slides>
  <Notes>5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Office-teema</vt:lpstr>
      <vt:lpstr>Kannattavuuskriisiviestinnän taustamateriaaliaineisto</vt:lpstr>
      <vt:lpstr>Suomen inflaatiokehitys 2005- Kuluttajahintaindeksi 2005 =100/Elintarvikkeet 2005=100</vt:lpstr>
      <vt:lpstr>Tuottajahintojen ja maataloustuotteiden ostohintojen indeksien kehitys, vuosi 2000 = 100</vt:lpstr>
      <vt:lpstr>Viime vuosien trendit  - eräiden elintarvikkeiden kulutus Suomessa 2000-2019</vt:lpstr>
      <vt:lpstr>Lihan tuotanto, kulutus ja kv-kauppa</vt:lpstr>
      <vt:lpstr>Päivittäistavarakaupan tuoteryhmittäinen myynti,  1-6/2021</vt:lpstr>
      <vt:lpstr>Lihantuotanto </vt:lpstr>
      <vt:lpstr>Yhteenveto Suomen lihamarkkinoista 2021 tammi-touko/kesäkuu  </vt:lpstr>
      <vt:lpstr>Kotieläintuotannon kannattavuuskriisi</vt:lpstr>
      <vt:lpstr>PowerPoint Presentation</vt:lpstr>
      <vt:lpstr>PowerPoint Presentation</vt:lpstr>
      <vt:lpstr>Markkinamarginaali lihasikatuotanto</vt:lpstr>
      <vt:lpstr>Markkinamarginaali porsastuotanto</vt:lpstr>
      <vt:lpstr>PowerPoint Presentation</vt:lpstr>
      <vt:lpstr>PowerPoint Presentation</vt:lpstr>
      <vt:lpstr>PowerPoint Presentation</vt:lpstr>
      <vt:lpstr>PowerPoint Presentation</vt:lpstr>
      <vt:lpstr>Markkinamarginaali broilerituotannossa</vt:lpstr>
      <vt:lpstr>PowerPoint Presentation</vt:lpstr>
      <vt:lpstr>Rehujen ja tuottajahintojen indeksit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OHJEITA</dc:title>
  <dc:creator>Dahlman Henrietta</dc:creator>
  <cp:revision>1</cp:revision>
  <dcterms:created xsi:type="dcterms:W3CDTF">2020-05-06T09:14:57Z</dcterms:created>
  <dcterms:modified xsi:type="dcterms:W3CDTF">2021-08-26T07:07:34Z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0x010100C4110D56923ABD4891C74FE21B3F7C90</vt:lpwstr>
  </property>
</Properties>
</file>