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924" r:id="rId5"/>
    <p:sldMasterId id="2147483668" r:id="rId6"/>
  </p:sldMasterIdLst>
  <p:notesMasterIdLst>
    <p:notesMasterId r:id="rId23"/>
  </p:notesMasterIdLst>
  <p:handoutMasterIdLst>
    <p:handoutMasterId r:id="rId24"/>
  </p:handoutMasterIdLst>
  <p:sldIdLst>
    <p:sldId id="256" r:id="rId7"/>
    <p:sldId id="1206" r:id="rId8"/>
    <p:sldId id="1223" r:id="rId9"/>
    <p:sldId id="1124" r:id="rId10"/>
    <p:sldId id="1121" r:id="rId11"/>
    <p:sldId id="1125" r:id="rId12"/>
    <p:sldId id="1127" r:id="rId13"/>
    <p:sldId id="1227" r:id="rId14"/>
    <p:sldId id="1224" r:id="rId15"/>
    <p:sldId id="1228" r:id="rId16"/>
    <p:sldId id="1203" r:id="rId17"/>
    <p:sldId id="1218" r:id="rId18"/>
    <p:sldId id="1226" r:id="rId19"/>
    <p:sldId id="1225" r:id="rId20"/>
    <p:sldId id="1215" r:id="rId21"/>
    <p:sldId id="1205"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0435B61C-32C4-4539-B7EB-535553D94272}">
          <p14:sldIdLst>
            <p14:sldId id="256"/>
            <p14:sldId id="1206"/>
            <p14:sldId id="1223"/>
            <p14:sldId id="1124"/>
            <p14:sldId id="1121"/>
            <p14:sldId id="1125"/>
            <p14:sldId id="1127"/>
            <p14:sldId id="1227"/>
            <p14:sldId id="1224"/>
            <p14:sldId id="1228"/>
            <p14:sldId id="1203"/>
            <p14:sldId id="1218"/>
            <p14:sldId id="1226"/>
            <p14:sldId id="1225"/>
            <p14:sldId id="1215"/>
            <p14:sldId id="120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09D16"/>
    <a:srgbClr val="009D4B"/>
    <a:srgbClr val="009999"/>
    <a:srgbClr val="7FBB00"/>
    <a:srgbClr val="FCD016"/>
    <a:srgbClr val="00A7D1"/>
    <a:srgbClr val="00A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Vaalea tyyli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Vaalea tyyli 3 - Korostus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Vaalea tyyli 1 - Korostu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2" d="100"/>
          <a:sy n="162" d="100"/>
        </p:scale>
        <p:origin x="114"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6D9CB1-4C1E-5748-8F3E-990BAC878EF2}" type="datetimeFigureOut">
              <a:rPr lang="en-US" smtClean="0"/>
              <a:t>4/11/2024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60DADD-A597-0940-AD73-CBC247CB9A70}" type="slidenum">
              <a:rPr lang="en-US" smtClean="0"/>
              <a:t>‹#›</a:t>
            </a:fld>
            <a:endParaRPr lang="en-US"/>
          </a:p>
        </p:txBody>
      </p:sp>
    </p:spTree>
    <p:extLst>
      <p:ext uri="{BB962C8B-B14F-4D97-AF65-F5344CB8AC3E}">
        <p14:creationId xmlns:p14="http://schemas.microsoft.com/office/powerpoint/2010/main" val="26699318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4165A-735B-574E-A481-AF9A30E59548}" type="datetimeFigureOut">
              <a:rPr lang="en-US" smtClean="0"/>
              <a:t>4/11/2024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B4A81A-34BF-3849-82BD-A182245924F9}" type="slidenum">
              <a:rPr lang="en-US" smtClean="0"/>
              <a:t>‹#›</a:t>
            </a:fld>
            <a:endParaRPr lang="en-US"/>
          </a:p>
        </p:txBody>
      </p:sp>
    </p:spTree>
    <p:extLst>
      <p:ext uri="{BB962C8B-B14F-4D97-AF65-F5344CB8AC3E}">
        <p14:creationId xmlns:p14="http://schemas.microsoft.com/office/powerpoint/2010/main" val="2437306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Stagflaatio= lama, korkea inflaatio ja korkea työttömyys</a:t>
            </a:r>
          </a:p>
        </p:txBody>
      </p:sp>
      <p:sp>
        <p:nvSpPr>
          <p:cNvPr id="4" name="Dian numeron paikkamerkki 3"/>
          <p:cNvSpPr>
            <a:spLocks noGrp="1"/>
          </p:cNvSpPr>
          <p:nvPr>
            <p:ph type="sldNum" sz="quarter" idx="5"/>
          </p:nvPr>
        </p:nvSpPr>
        <p:spPr/>
        <p:txBody>
          <a:bodyPr/>
          <a:lstStyle/>
          <a:p>
            <a:fld id="{8FB4A81A-34BF-3849-82BD-A182245924F9}" type="slidenum">
              <a:rPr lang="en-US" smtClean="0"/>
              <a:t>8</a:t>
            </a:fld>
            <a:endParaRPr lang="en-US"/>
          </a:p>
        </p:txBody>
      </p:sp>
    </p:spTree>
    <p:extLst>
      <p:ext uri="{BB962C8B-B14F-4D97-AF65-F5344CB8AC3E}">
        <p14:creationId xmlns:p14="http://schemas.microsoft.com/office/powerpoint/2010/main" val="132824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Stagflaatio= lama, korkea inflaatio ja korkea työttömyys</a:t>
            </a:r>
          </a:p>
        </p:txBody>
      </p:sp>
      <p:sp>
        <p:nvSpPr>
          <p:cNvPr id="4" name="Dian numeron paikkamerkki 3"/>
          <p:cNvSpPr>
            <a:spLocks noGrp="1"/>
          </p:cNvSpPr>
          <p:nvPr>
            <p:ph type="sldNum" sz="quarter" idx="5"/>
          </p:nvPr>
        </p:nvSpPr>
        <p:spPr/>
        <p:txBody>
          <a:bodyPr/>
          <a:lstStyle/>
          <a:p>
            <a:fld id="{8FB4A81A-34BF-3849-82BD-A182245924F9}" type="slidenum">
              <a:rPr lang="en-US" smtClean="0"/>
              <a:t>9</a:t>
            </a:fld>
            <a:endParaRPr lang="en-US"/>
          </a:p>
        </p:txBody>
      </p:sp>
    </p:spTree>
    <p:extLst>
      <p:ext uri="{BB962C8B-B14F-4D97-AF65-F5344CB8AC3E}">
        <p14:creationId xmlns:p14="http://schemas.microsoft.com/office/powerpoint/2010/main" val="3095059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Stagflaatio= lama, korkea inflaatio ja korkea työttömyys</a:t>
            </a:r>
          </a:p>
        </p:txBody>
      </p:sp>
      <p:sp>
        <p:nvSpPr>
          <p:cNvPr id="4" name="Dian numeron paikkamerkki 3"/>
          <p:cNvSpPr>
            <a:spLocks noGrp="1"/>
          </p:cNvSpPr>
          <p:nvPr>
            <p:ph type="sldNum" sz="quarter" idx="5"/>
          </p:nvPr>
        </p:nvSpPr>
        <p:spPr/>
        <p:txBody>
          <a:bodyPr/>
          <a:lstStyle/>
          <a:p>
            <a:fld id="{8FB4A81A-34BF-3849-82BD-A182245924F9}" type="slidenum">
              <a:rPr lang="en-US" smtClean="0"/>
              <a:t>10</a:t>
            </a:fld>
            <a:endParaRPr lang="en-US"/>
          </a:p>
        </p:txBody>
      </p:sp>
    </p:spTree>
    <p:extLst>
      <p:ext uri="{BB962C8B-B14F-4D97-AF65-F5344CB8AC3E}">
        <p14:creationId xmlns:p14="http://schemas.microsoft.com/office/powerpoint/2010/main" val="365436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FB4A81A-34BF-3849-82BD-A182245924F9}" type="slidenum">
              <a:rPr lang="en-US" smtClean="0"/>
              <a:t>15</a:t>
            </a:fld>
            <a:endParaRPr lang="en-US"/>
          </a:p>
        </p:txBody>
      </p:sp>
    </p:spTree>
    <p:extLst>
      <p:ext uri="{BB962C8B-B14F-4D97-AF65-F5344CB8AC3E}">
        <p14:creationId xmlns:p14="http://schemas.microsoft.com/office/powerpoint/2010/main" val="1429399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26.jpeg"/><Relationship Id="rId4" Type="http://schemas.openxmlformats.org/officeDocument/2006/relationships/image" Target="../media/image24.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685800" y="1597819"/>
            <a:ext cx="7772400" cy="1102519"/>
          </a:xfrm>
        </p:spPr>
        <p:txBody>
          <a:bodyPr/>
          <a:lstStyle>
            <a:lvl1pPr>
              <a:defRPr>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a:p>
        </p:txBody>
      </p:sp>
      <p:pic>
        <p:nvPicPr>
          <p:cNvPr id="10" name="Picture 9" descr="MTK_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70800" y="564198"/>
            <a:ext cx="1298143" cy="982821"/>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150221" y="21666"/>
            <a:ext cx="2985638" cy="123200"/>
          </a:xfrm>
          <a:prstGeom prst="rect">
            <a:avLst/>
          </a:prstGeom>
        </p:spPr>
      </p:pic>
      <p:sp>
        <p:nvSpPr>
          <p:cNvPr id="5" name="Päivämäärän paikkamerkki 4">
            <a:extLst>
              <a:ext uri="{FF2B5EF4-FFF2-40B4-BE49-F238E27FC236}">
                <a16:creationId xmlns:a16="http://schemas.microsoft.com/office/drawing/2014/main" id="{32276700-B635-4DCE-970E-4CDECD2A1DEC}"/>
              </a:ext>
            </a:extLst>
          </p:cNvPr>
          <p:cNvSpPr>
            <a:spLocks noGrp="1"/>
          </p:cNvSpPr>
          <p:nvPr>
            <p:ph type="dt" sz="half" idx="10"/>
          </p:nvPr>
        </p:nvSpPr>
        <p:spPr/>
        <p:txBody>
          <a:bodyPr/>
          <a:lstStyle/>
          <a:p>
            <a:fld id="{83388968-A510-504C-9CFD-3193E67D8F83}" type="datetime1">
              <a:rPr lang="fi-FI" smtClean="0"/>
              <a:t>11.4.2024</a:t>
            </a:fld>
            <a:endParaRPr lang="en-US"/>
          </a:p>
        </p:txBody>
      </p:sp>
      <p:sp>
        <p:nvSpPr>
          <p:cNvPr id="9" name="Dian numeron paikkamerkki 8">
            <a:extLst>
              <a:ext uri="{FF2B5EF4-FFF2-40B4-BE49-F238E27FC236}">
                <a16:creationId xmlns:a16="http://schemas.microsoft.com/office/drawing/2014/main" id="{8CDFF780-8EE1-4FC4-B9A4-D226DFA6B9C8}"/>
              </a:ext>
            </a:extLst>
          </p:cNvPr>
          <p:cNvSpPr>
            <a:spLocks noGrp="1"/>
          </p:cNvSpPr>
          <p:nvPr>
            <p:ph type="sldNum" sz="quarter" idx="12"/>
          </p:nvPr>
        </p:nvSpPr>
        <p:spPr/>
        <p:txBody>
          <a:bodyPr/>
          <a:lstStyle/>
          <a:p>
            <a:fld id="{76E701F0-2ACA-0441-9E2A-952EFADC842D}" type="slidenum">
              <a:rPr lang="en-US" smtClean="0"/>
              <a:pPr/>
              <a:t>‹#›</a:t>
            </a:fld>
            <a:endParaRPr lang="en-US"/>
          </a:p>
        </p:txBody>
      </p:sp>
    </p:spTree>
    <p:extLst>
      <p:ext uri="{BB962C8B-B14F-4D97-AF65-F5344CB8AC3E}">
        <p14:creationId xmlns:p14="http://schemas.microsoft.com/office/powerpoint/2010/main" val="867245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LEIS_otsavase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2538282" cy="4289824"/>
          </a:xfrm>
        </p:spPr>
        <p:txBody>
          <a:bodyPr>
            <a:normAutofit/>
          </a:bodyPr>
          <a:lstStyle>
            <a:lvl1pPr algn="l">
              <a:defRPr sz="3200">
                <a:solidFill>
                  <a:srgbClr val="595959"/>
                </a:solidFill>
              </a:defRPr>
            </a:lvl1pPr>
          </a:lstStyle>
          <a:p>
            <a:r>
              <a:rPr lang="fi-FI"/>
              <a:t>Muokkaa ots. perustyyl. napsautt.</a:t>
            </a:r>
            <a:endParaRPr lang="en-US"/>
          </a:p>
        </p:txBody>
      </p:sp>
      <p:sp>
        <p:nvSpPr>
          <p:cNvPr id="8" name="Date Placeholder 7"/>
          <p:cNvSpPr>
            <a:spLocks noGrp="1"/>
          </p:cNvSpPr>
          <p:nvPr>
            <p:ph type="dt" sz="half" idx="10"/>
          </p:nvPr>
        </p:nvSpPr>
        <p:spPr>
          <a:xfrm>
            <a:off x="961590" y="4767263"/>
            <a:ext cx="1801929" cy="273844"/>
          </a:xfrm>
        </p:spPr>
        <p:txBody>
          <a:bodyPr/>
          <a:lstStyle/>
          <a:p>
            <a:fld id="{F876F376-7A51-CC46-8D20-D69169E98C5B}" type="datetime1">
              <a:rPr lang="fi-FI" smtClean="0"/>
              <a:t>11.4.2024</a:t>
            </a:fld>
            <a:endParaRPr lang="en-US"/>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4" name="Text Placeholder 13"/>
          <p:cNvSpPr>
            <a:spLocks noGrp="1"/>
          </p:cNvSpPr>
          <p:nvPr>
            <p:ph type="body" sz="quarter" idx="13"/>
          </p:nvPr>
        </p:nvSpPr>
        <p:spPr>
          <a:xfrm>
            <a:off x="3124200" y="1579563"/>
            <a:ext cx="5562600" cy="3014662"/>
          </a:xfrm>
        </p:spPr>
        <p:txBody>
          <a:bodyPr>
            <a:normAutofit/>
          </a:bodyPr>
          <a:lstStyle>
            <a:lvl1pPr marL="0" indent="0">
              <a:buNone/>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fi-FI"/>
              <a:t>Muokkaa tekstin perustyylejä napsauttamalla</a:t>
            </a:r>
          </a:p>
        </p:txBody>
      </p:sp>
      <p:sp>
        <p:nvSpPr>
          <p:cNvPr id="18" name="Text Placeholder 17"/>
          <p:cNvSpPr>
            <a:spLocks noGrp="1"/>
          </p:cNvSpPr>
          <p:nvPr>
            <p:ph type="body" sz="quarter" idx="14"/>
          </p:nvPr>
        </p:nvSpPr>
        <p:spPr>
          <a:xfrm>
            <a:off x="3124200" y="304800"/>
            <a:ext cx="5562600" cy="1193800"/>
          </a:xfrm>
        </p:spPr>
        <p:txBody>
          <a:bodyPr/>
          <a:lstStyle>
            <a:lvl1pPr marL="0" indent="0">
              <a:buNone/>
              <a:defRPr/>
            </a:lvl1pPr>
          </a:lstStyle>
          <a:p>
            <a:pPr lvl="0"/>
            <a:r>
              <a:rPr lang="fi-FI"/>
              <a:t>Muokkaa tekstin perustyylejä napsauttamalla</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1707919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YLEIS_yleispohaja">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Date Placeholder 7"/>
          <p:cNvSpPr>
            <a:spLocks noGrp="1"/>
          </p:cNvSpPr>
          <p:nvPr>
            <p:ph type="dt" sz="half" idx="10"/>
          </p:nvPr>
        </p:nvSpPr>
        <p:spPr>
          <a:xfrm>
            <a:off x="961590" y="4767263"/>
            <a:ext cx="1801929" cy="273844"/>
          </a:xfrm>
        </p:spPr>
        <p:txBody>
          <a:bodyPr/>
          <a:lstStyle/>
          <a:p>
            <a:fld id="{0C8C26F4-DBFC-534E-B965-5D94C9222ADC}" type="datetime1">
              <a:rPr lang="fi-FI" smtClean="0"/>
              <a:t>11.4.2024</a:t>
            </a:fld>
            <a:endParaRPr lang="en-US"/>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Tree>
    <p:extLst>
      <p:ext uri="{BB962C8B-B14F-4D97-AF65-F5344CB8AC3E}">
        <p14:creationId xmlns:p14="http://schemas.microsoft.com/office/powerpoint/2010/main" val="3483830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LEIS_kaav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2538282" cy="2577352"/>
          </a:xfrm>
        </p:spPr>
        <p:txBody>
          <a:bodyPr>
            <a:normAutofit/>
          </a:bodyPr>
          <a:lstStyle>
            <a:lvl1pPr algn="l">
              <a:defRPr sz="2000">
                <a:solidFill>
                  <a:schemeClr val="tx1"/>
                </a:solidFill>
              </a:defRPr>
            </a:lvl1p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br>
              <a:rPr lang="fi-FI"/>
            </a:br>
            <a:br>
              <a:rPr lang="fi-FI"/>
            </a:br>
            <a:endParaRPr lang="en-US"/>
          </a:p>
        </p:txBody>
      </p:sp>
      <p:sp>
        <p:nvSpPr>
          <p:cNvPr id="8" name="Date Placeholder 7"/>
          <p:cNvSpPr>
            <a:spLocks noGrp="1"/>
          </p:cNvSpPr>
          <p:nvPr>
            <p:ph type="dt" sz="half" idx="10"/>
          </p:nvPr>
        </p:nvSpPr>
        <p:spPr>
          <a:xfrm>
            <a:off x="961590" y="4767263"/>
            <a:ext cx="1801929" cy="273844"/>
          </a:xfrm>
        </p:spPr>
        <p:txBody>
          <a:bodyPr/>
          <a:lstStyle/>
          <a:p>
            <a:fld id="{6862FA6C-9821-BB49-AB0A-69B27F15279C}" type="datetime1">
              <a:rPr lang="fi-FI" smtClean="0"/>
              <a:t>11.4.2024</a:t>
            </a:fld>
            <a:endParaRPr lang="en-US"/>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4" name="Chart Placeholder 3"/>
          <p:cNvSpPr>
            <a:spLocks noGrp="1"/>
          </p:cNvSpPr>
          <p:nvPr>
            <p:ph type="chart" sz="quarter" idx="13"/>
          </p:nvPr>
        </p:nvSpPr>
        <p:spPr>
          <a:xfrm>
            <a:off x="3124200" y="304800"/>
            <a:ext cx="5562600" cy="4289425"/>
          </a:xfrm>
        </p:spPr>
        <p:txBody>
          <a:bodyPr/>
          <a:lstStyle/>
          <a:p>
            <a:r>
              <a:rPr lang="fi-FI"/>
              <a:t>Lisää kaavio napsauttamalla kuvaketta</a:t>
            </a:r>
            <a:endParaRPr lang="en-US"/>
          </a:p>
        </p:txBody>
      </p:sp>
      <p:sp>
        <p:nvSpPr>
          <p:cNvPr id="15" name="Text Placeholder 14"/>
          <p:cNvSpPr>
            <a:spLocks noGrp="1"/>
          </p:cNvSpPr>
          <p:nvPr>
            <p:ph type="body" sz="quarter" idx="14"/>
          </p:nvPr>
        </p:nvSpPr>
        <p:spPr>
          <a:xfrm>
            <a:off x="457200" y="3012417"/>
            <a:ext cx="2538282" cy="1581807"/>
          </a:xfrm>
        </p:spPr>
        <p:txBody>
          <a:bodyPr/>
          <a:lstStyle>
            <a:lvl1pPr marL="0" indent="0">
              <a:buNone/>
              <a:defRPr sz="1400" b="0" i="0">
                <a:latin typeface="Arial"/>
                <a:cs typeface="Arial"/>
              </a:defRPr>
            </a:lvl1pPr>
          </a:lstStyle>
          <a:p>
            <a:pPr lvl="0"/>
            <a:r>
              <a:rPr lang="fi-FI"/>
              <a:t>Muokkaa tekstin perustyylejä napsauttamalla</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448879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LEIS_teksti_2sisältöä">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a:p>
        </p:txBody>
      </p:sp>
      <p:sp>
        <p:nvSpPr>
          <p:cNvPr id="10" name="Date Placeholder 7"/>
          <p:cNvSpPr>
            <a:spLocks noGrp="1"/>
          </p:cNvSpPr>
          <p:nvPr>
            <p:ph type="dt" sz="half" idx="10"/>
          </p:nvPr>
        </p:nvSpPr>
        <p:spPr>
          <a:xfrm>
            <a:off x="961590" y="4767263"/>
            <a:ext cx="1801929" cy="273844"/>
          </a:xfrm>
        </p:spPr>
        <p:txBody>
          <a:bodyPr/>
          <a:lstStyle/>
          <a:p>
            <a:fld id="{910883C4-A13D-9B43-8262-264BD95B414B}" type="datetime1">
              <a:rPr lang="fi-FI" smtClean="0"/>
              <a:t>11.4.2024</a:t>
            </a:fld>
            <a:endParaRPr lang="en-US"/>
          </a:p>
        </p:txBody>
      </p:sp>
      <p:sp>
        <p:nvSpPr>
          <p:cNvPr id="12"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370561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LEIS_teksti_vertailu">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1" name="Date Placeholder 7"/>
          <p:cNvSpPr>
            <a:spLocks noGrp="1"/>
          </p:cNvSpPr>
          <p:nvPr>
            <p:ph type="dt" sz="half" idx="10"/>
          </p:nvPr>
        </p:nvSpPr>
        <p:spPr>
          <a:xfrm>
            <a:off x="961590" y="4767263"/>
            <a:ext cx="1801929" cy="273844"/>
          </a:xfrm>
        </p:spPr>
        <p:txBody>
          <a:bodyPr/>
          <a:lstStyle/>
          <a:p>
            <a:fld id="{BE911DE4-FFD1-A944-A19E-8E7802C90FA7}" type="datetime1">
              <a:rPr lang="fi-FI" smtClean="0"/>
              <a:t>11.4.2024</a:t>
            </a:fld>
            <a:endParaRPr lang="en-US"/>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sp>
        <p:nvSpPr>
          <p:cNvPr id="15"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670632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YLEIS_otsikko">
    <p:spTree>
      <p:nvGrpSpPr>
        <p:cNvPr id="1" name=""/>
        <p:cNvGrpSpPr/>
        <p:nvPr/>
      </p:nvGrpSpPr>
      <p:grpSpPr>
        <a:xfrm>
          <a:off x="0" y="0"/>
          <a:ext cx="0" cy="0"/>
          <a:chOff x="0" y="0"/>
          <a:chExt cx="0" cy="0"/>
        </a:xfrm>
      </p:grpSpPr>
      <p:sp>
        <p:nvSpPr>
          <p:cNvPr id="9" name="Title 1"/>
          <p:cNvSpPr>
            <a:spLocks noGrp="1"/>
          </p:cNvSpPr>
          <p:nvPr>
            <p:ph type="title"/>
          </p:nvPr>
        </p:nvSpPr>
        <p:spPr>
          <a:xfrm>
            <a:off x="457200" y="1806639"/>
            <a:ext cx="8229600" cy="758429"/>
          </a:xfrm>
        </p:spPr>
        <p:txBody>
          <a:bodyPr/>
          <a:lstStyle>
            <a:lvl1pPr>
              <a:defRPr>
                <a:solidFill>
                  <a:schemeClr val="tx1"/>
                </a:solidFill>
              </a:defRPr>
            </a:lvl1pPr>
          </a:lstStyle>
          <a:p>
            <a:r>
              <a:rPr lang="fi-FI"/>
              <a:t>Muokkaa ots. perustyyl. napsautt.</a:t>
            </a: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
        <p:nvSpPr>
          <p:cNvPr id="17" name="Päivämäärän paikkamerkki 16">
            <a:extLst>
              <a:ext uri="{FF2B5EF4-FFF2-40B4-BE49-F238E27FC236}">
                <a16:creationId xmlns:a16="http://schemas.microsoft.com/office/drawing/2014/main" id="{DBEC8CEB-9AC2-41F3-993F-0C1062863AA4}"/>
              </a:ext>
            </a:extLst>
          </p:cNvPr>
          <p:cNvSpPr>
            <a:spLocks noGrp="1"/>
          </p:cNvSpPr>
          <p:nvPr>
            <p:ph type="dt" sz="half" idx="10"/>
          </p:nvPr>
        </p:nvSpPr>
        <p:spPr/>
        <p:txBody>
          <a:bodyPr/>
          <a:lstStyle/>
          <a:p>
            <a:fld id="{83388968-A510-504C-9CFD-3193E67D8F83}" type="datetime1">
              <a:rPr lang="fi-FI" smtClean="0"/>
              <a:t>11.4.2024</a:t>
            </a:fld>
            <a:endParaRPr lang="en-US"/>
          </a:p>
        </p:txBody>
      </p:sp>
      <p:sp>
        <p:nvSpPr>
          <p:cNvPr id="19" name="Dian numeron paikkamerkki 18">
            <a:extLst>
              <a:ext uri="{FF2B5EF4-FFF2-40B4-BE49-F238E27FC236}">
                <a16:creationId xmlns:a16="http://schemas.microsoft.com/office/drawing/2014/main" id="{EACC3F39-1701-4A66-A0EC-C44F3FEA02F3}"/>
              </a:ext>
            </a:extLst>
          </p:cNvPr>
          <p:cNvSpPr>
            <a:spLocks noGrp="1"/>
          </p:cNvSpPr>
          <p:nvPr>
            <p:ph type="sldNum" sz="quarter" idx="12"/>
          </p:nvPr>
        </p:nvSpPr>
        <p:spPr/>
        <p:txBody>
          <a:bodyPr/>
          <a:lstStyle/>
          <a:p>
            <a:fld id="{76E701F0-2ACA-0441-9E2A-952EFADC842D}" type="slidenum">
              <a:rPr lang="en-US" smtClean="0"/>
              <a:pPr/>
              <a:t>‹#›</a:t>
            </a:fld>
            <a:endParaRPr lang="en-US"/>
          </a:p>
        </p:txBody>
      </p:sp>
    </p:spTree>
    <p:extLst>
      <p:ext uri="{BB962C8B-B14F-4D97-AF65-F5344CB8AC3E}">
        <p14:creationId xmlns:p14="http://schemas.microsoft.com/office/powerpoint/2010/main" val="736487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YLEIS_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57200" y="1997272"/>
            <a:ext cx="8229600" cy="758429"/>
          </a:xfrm>
        </p:spPr>
        <p:txBody>
          <a:bodyPr/>
          <a:lstStyle>
            <a:lvl1pPr>
              <a:defRPr>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11" name="Date Placeholder 7"/>
          <p:cNvSpPr>
            <a:spLocks noGrp="1"/>
          </p:cNvSpPr>
          <p:nvPr>
            <p:ph type="dt" sz="half" idx="10"/>
          </p:nvPr>
        </p:nvSpPr>
        <p:spPr>
          <a:xfrm>
            <a:off x="961590" y="4767263"/>
            <a:ext cx="1801929" cy="273844"/>
          </a:xfrm>
        </p:spPr>
        <p:txBody>
          <a:bodyPr/>
          <a:lstStyle/>
          <a:p>
            <a:fld id="{830B6CB8-3D41-044C-8B60-1FC3DCF371F9}" type="datetime1">
              <a:rPr lang="fi-FI" smtClean="0"/>
              <a:t>11.4.2024</a:t>
            </a:fld>
            <a:endParaRPr lang="en-US"/>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sp>
        <p:nvSpPr>
          <p:cNvPr id="14" name="Subtitle 2">
            <a:extLst>
              <a:ext uri="{FF2B5EF4-FFF2-40B4-BE49-F238E27FC236}">
                <a16:creationId xmlns:a16="http://schemas.microsoft.com/office/drawing/2014/main" id="{0F05B44C-7161-4CBA-8BD8-6E3BECD50306}"/>
              </a:ext>
            </a:extLst>
          </p:cNvPr>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a:t>
            </a:r>
            <a:r>
              <a:rPr lang="fi-FI" err="1"/>
              <a:t>napsautt</a:t>
            </a:r>
            <a:r>
              <a:rPr lang="fi-FI"/>
              <a:t>.</a:t>
            </a:r>
            <a:endParaRPr lang="en-US"/>
          </a:p>
        </p:txBody>
      </p:sp>
      <p:pic>
        <p:nvPicPr>
          <p:cNvPr id="7" name="Kuva 6" descr="Kuva, joka sisältää kohteen laite, piirtäminen&#10;&#10;Kuvaus luotu automaattisesti">
            <a:extLst>
              <a:ext uri="{FF2B5EF4-FFF2-40B4-BE49-F238E27FC236}">
                <a16:creationId xmlns:a16="http://schemas.microsoft.com/office/drawing/2014/main" id="{6B9BF585-3D77-446C-BD9B-C440A04C71BC}"/>
              </a:ext>
            </a:extLst>
          </p:cNvPr>
          <p:cNvPicPr>
            <a:picLocks noChangeAspect="1"/>
          </p:cNvPicPr>
          <p:nvPr userDrawn="1"/>
        </p:nvPicPr>
        <p:blipFill>
          <a:blip r:embed="rId3"/>
          <a:stretch>
            <a:fillRect/>
          </a:stretch>
        </p:blipFill>
        <p:spPr>
          <a:xfrm>
            <a:off x="130300" y="4489071"/>
            <a:ext cx="551585" cy="758429"/>
          </a:xfrm>
          <a:prstGeom prst="rect">
            <a:avLst/>
          </a:prstGeom>
        </p:spPr>
      </p:pic>
    </p:spTree>
    <p:extLst>
      <p:ext uri="{BB962C8B-B14F-4D97-AF65-F5344CB8AC3E}">
        <p14:creationId xmlns:p14="http://schemas.microsoft.com/office/powerpoint/2010/main" val="1899391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OSIO_Ruoantuotanto_ja_viljely_4v">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42162010-D020-4C48-B18D-327B94C72ACD}"/>
              </a:ext>
            </a:extLst>
          </p:cNvPr>
          <p:cNvSpPr>
            <a:spLocks noGrp="1"/>
          </p:cNvSpPr>
          <p:nvPr>
            <p:ph type="subTitle" idx="1"/>
          </p:nvPr>
        </p:nvSpPr>
        <p:spPr>
          <a:xfrm>
            <a:off x="1203649" y="2143319"/>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a:p>
        </p:txBody>
      </p:sp>
      <p:sp>
        <p:nvSpPr>
          <p:cNvPr id="18" name="Picture Placeholder 3">
            <a:extLst>
              <a:ext uri="{FF2B5EF4-FFF2-40B4-BE49-F238E27FC236}">
                <a16:creationId xmlns:a16="http://schemas.microsoft.com/office/drawing/2014/main" id="{D6F4101F-BC25-40FD-9BC0-19CA18A617DB}"/>
              </a:ext>
            </a:extLst>
          </p:cNvPr>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a:p>
        </p:txBody>
      </p:sp>
      <p:sp>
        <p:nvSpPr>
          <p:cNvPr id="20" name="Dian numeron paikkamerkki 19">
            <a:extLst>
              <a:ext uri="{FF2B5EF4-FFF2-40B4-BE49-F238E27FC236}">
                <a16:creationId xmlns:a16="http://schemas.microsoft.com/office/drawing/2014/main" id="{1B7EBAA3-685E-4FAD-AF64-6312605125F3}"/>
              </a:ext>
            </a:extLst>
          </p:cNvPr>
          <p:cNvSpPr>
            <a:spLocks noGrp="1"/>
          </p:cNvSpPr>
          <p:nvPr>
            <p:ph type="sldNum" sz="quarter" idx="17"/>
          </p:nvPr>
        </p:nvSpPr>
        <p:spPr/>
        <p:txBody>
          <a:bodyPr/>
          <a:lstStyle/>
          <a:p>
            <a:fld id="{76E701F0-2ACA-0441-9E2A-952EFADC842D}" type="slidenum">
              <a:rPr lang="en-US" smtClean="0"/>
              <a:pPr/>
              <a:t>‹#›</a:t>
            </a:fld>
            <a:endParaRPr lang="en-US"/>
          </a:p>
        </p:txBody>
      </p:sp>
      <p:sp>
        <p:nvSpPr>
          <p:cNvPr id="21" name="Date Placeholder 7">
            <a:extLst>
              <a:ext uri="{FF2B5EF4-FFF2-40B4-BE49-F238E27FC236}">
                <a16:creationId xmlns:a16="http://schemas.microsoft.com/office/drawing/2014/main" id="{D2283997-AF87-456C-8D59-1DAE19F38ED9}"/>
              </a:ext>
            </a:extLst>
          </p:cNvPr>
          <p:cNvSpPr>
            <a:spLocks noGrp="1"/>
          </p:cNvSpPr>
          <p:nvPr>
            <p:ph type="dt" sz="half" idx="10"/>
          </p:nvPr>
        </p:nvSpPr>
        <p:spPr>
          <a:xfrm>
            <a:off x="961590" y="4767263"/>
            <a:ext cx="1801929" cy="273844"/>
          </a:xfrm>
        </p:spPr>
        <p:txBody>
          <a:bodyPr/>
          <a:lstStyle/>
          <a:p>
            <a:fld id="{67254FC4-8838-F648-99A5-813FFA37AF96}" type="datetime1">
              <a:rPr lang="fi-FI" smtClean="0"/>
              <a:t>11.4.2024</a:t>
            </a:fld>
            <a:endParaRPr lang="en-US"/>
          </a:p>
        </p:txBody>
      </p:sp>
    </p:spTree>
    <p:extLst>
      <p:ext uri="{BB962C8B-B14F-4D97-AF65-F5344CB8AC3E}">
        <p14:creationId xmlns:p14="http://schemas.microsoft.com/office/powerpoint/2010/main" val="2396539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ISÄÄ_LOGO_YLEIS_otsikko">
    <p:bg>
      <p:bgPr>
        <a:solidFill>
          <a:srgbClr val="009D4B"/>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57200" y="1796920"/>
            <a:ext cx="8229600" cy="758429"/>
          </a:xfrm>
        </p:spPr>
        <p:txBody>
          <a:bodyPr/>
          <a:lstStyle>
            <a:lvl1pPr>
              <a:defRPr>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11" name="Date Placeholder 7"/>
          <p:cNvSpPr>
            <a:spLocks noGrp="1"/>
          </p:cNvSpPr>
          <p:nvPr>
            <p:ph type="dt" sz="half" idx="10"/>
          </p:nvPr>
        </p:nvSpPr>
        <p:spPr>
          <a:xfrm>
            <a:off x="961590" y="4767263"/>
            <a:ext cx="1801929" cy="273844"/>
          </a:xfrm>
        </p:spPr>
        <p:txBody>
          <a:bodyPr/>
          <a:lstStyle/>
          <a:p>
            <a:fld id="{67254FC4-8838-F648-99A5-813FFA37AF96}" type="datetime1">
              <a:rPr lang="fi-FI" smtClean="0"/>
              <a:t>11.4.2024</a:t>
            </a:fld>
            <a:endParaRPr lang="en-US"/>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sp>
        <p:nvSpPr>
          <p:cNvPr id="8"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a:p>
        </p:txBody>
      </p:sp>
      <p:sp>
        <p:nvSpPr>
          <p:cNvPr id="7" name="Subtitle 2">
            <a:extLst>
              <a:ext uri="{FF2B5EF4-FFF2-40B4-BE49-F238E27FC236}">
                <a16:creationId xmlns:a16="http://schemas.microsoft.com/office/drawing/2014/main" id="{D28C84C2-B137-4A2F-A61C-9511897C7EEC}"/>
              </a:ext>
            </a:extLst>
          </p:cNvPr>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a:t>
            </a:r>
            <a:r>
              <a:rPr lang="fi-FI" err="1"/>
              <a:t>napsautt</a:t>
            </a:r>
            <a:r>
              <a:rPr lang="fi-FI"/>
              <a:t>.</a:t>
            </a:r>
            <a:endParaRPr lang="en-US"/>
          </a:p>
        </p:txBody>
      </p:sp>
    </p:spTree>
    <p:extLst>
      <p:ext uri="{BB962C8B-B14F-4D97-AF65-F5344CB8AC3E}">
        <p14:creationId xmlns:p14="http://schemas.microsoft.com/office/powerpoint/2010/main" val="1768448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YLEIS_sisältö+nosto">
    <p:spTree>
      <p:nvGrpSpPr>
        <p:cNvPr id="1" name=""/>
        <p:cNvGrpSpPr/>
        <p:nvPr/>
      </p:nvGrpSpPr>
      <p:grpSpPr>
        <a:xfrm>
          <a:off x="0" y="0"/>
          <a:ext cx="0" cy="0"/>
          <a:chOff x="0" y="0"/>
          <a:chExt cx="0" cy="0"/>
        </a:xfrm>
      </p:grpSpPr>
      <p:sp>
        <p:nvSpPr>
          <p:cNvPr id="2" name="Title 1"/>
          <p:cNvSpPr>
            <a:spLocks noGrp="1"/>
          </p:cNvSpPr>
          <p:nvPr>
            <p:ph type="title"/>
          </p:nvPr>
        </p:nvSpPr>
        <p:spPr>
          <a:xfrm>
            <a:off x="457201" y="314959"/>
            <a:ext cx="3008313" cy="761365"/>
          </a:xfrm>
        </p:spPr>
        <p:txBody>
          <a:bodyPr anchor="b"/>
          <a:lstStyle>
            <a:lvl1pPr algn="l">
              <a:defRPr sz="2000" b="1"/>
            </a:lvl1pPr>
          </a:lstStyle>
          <a:p>
            <a:r>
              <a:rPr lang="fi-FI"/>
              <a:t>Muokkaa ots. perustyyl. napsautt.</a:t>
            </a:r>
            <a:endParaRPr lang="en-US"/>
          </a:p>
        </p:txBody>
      </p:sp>
      <p:sp>
        <p:nvSpPr>
          <p:cNvPr id="3" name="Content Placeholder 2"/>
          <p:cNvSpPr>
            <a:spLocks noGrp="1"/>
          </p:cNvSpPr>
          <p:nvPr>
            <p:ph idx="1"/>
          </p:nvPr>
        </p:nvSpPr>
        <p:spPr>
          <a:xfrm>
            <a:off x="3575050" y="314959"/>
            <a:ext cx="5111750" cy="42796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a:xfrm>
            <a:off x="961590" y="4767263"/>
            <a:ext cx="1801929" cy="273844"/>
          </a:xfrm>
        </p:spPr>
        <p:txBody>
          <a:bodyPr/>
          <a:lstStyle/>
          <a:p>
            <a:fld id="{C202B2CD-2CE1-BC44-823F-6FDB10A2EFDD}" type="datetime1">
              <a:rPr lang="fi-FI" smtClean="0"/>
              <a:t>11.4.2024</a:t>
            </a:fld>
            <a:endParaRPr lang="en-US"/>
          </a:p>
        </p:txBody>
      </p:sp>
      <p:sp>
        <p:nvSpPr>
          <p:cNvPr id="10"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17806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OSIO_Ruoantuotanto_ja_viljely">
    <p:spTree>
      <p:nvGrpSpPr>
        <p:cNvPr id="1" name=""/>
        <p:cNvGrpSpPr/>
        <p:nvPr/>
      </p:nvGrpSpPr>
      <p:grpSpPr>
        <a:xfrm>
          <a:off x="0" y="0"/>
          <a:ext cx="0" cy="0"/>
          <a:chOff x="0" y="0"/>
          <a:chExt cx="0" cy="0"/>
        </a:xfrm>
      </p:grpSpPr>
      <p:pic>
        <p:nvPicPr>
          <p:cNvPr id="4" name="Picture 3" descr="MTK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07459" y="186271"/>
            <a:ext cx="6136542" cy="4957228"/>
          </a:xfrm>
          <a:prstGeom prst="rect">
            <a:avLst/>
          </a:prstGeom>
        </p:spPr>
      </p:pic>
      <p:sp>
        <p:nvSpPr>
          <p:cNvPr id="2" name="Title 1"/>
          <p:cNvSpPr>
            <a:spLocks noGrp="1"/>
          </p:cNvSpPr>
          <p:nvPr>
            <p:ph type="title"/>
          </p:nvPr>
        </p:nvSpPr>
        <p:spPr>
          <a:xfrm>
            <a:off x="170660" y="1213653"/>
            <a:ext cx="2779935" cy="1781456"/>
          </a:xfrm>
        </p:spPr>
        <p:txBody>
          <a:bodyPr anchor="t">
            <a:noAutofit/>
          </a:bodyPr>
          <a:lstStyle>
            <a:lvl1pPr algn="l">
              <a:defRPr sz="2800" b="1" cap="all">
                <a:solidFill>
                  <a:srgbClr val="00A7D1"/>
                </a:solidFill>
              </a:defRPr>
            </a:lvl1pPr>
          </a:lstStyle>
          <a:p>
            <a:r>
              <a:rPr lang="fi-FI"/>
              <a:t>Muokkaa ots. perustyyl. napsautt.</a:t>
            </a:r>
            <a:endParaRPr lang="en-US"/>
          </a:p>
        </p:txBody>
      </p:sp>
      <p:sp>
        <p:nvSpPr>
          <p:cNvPr id="3"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7" name="Picture 6" descr="MTK_ppt_ruoantuotanto_yläpalkki.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9144000" cy="201168"/>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4272373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YLEIS_kuva+nosto">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fi-FI"/>
              <a:t>Muokkaa ots. perustyyl. napsautt.</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a:xfrm>
            <a:off x="961590" y="4767263"/>
            <a:ext cx="1801929" cy="273844"/>
          </a:xfrm>
        </p:spPr>
        <p:txBody>
          <a:bodyPr/>
          <a:lstStyle/>
          <a:p>
            <a:fld id="{0C7F76B2-D014-554F-ABFB-A7EF5AAC7D29}" type="datetime1">
              <a:rPr lang="fi-FI" smtClean="0"/>
              <a:t>11.4.2024</a:t>
            </a:fld>
            <a:endParaRPr lang="en-US"/>
          </a:p>
        </p:txBody>
      </p:sp>
      <p:sp>
        <p:nvSpPr>
          <p:cNvPr id="10"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173628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SÄÄ_LOGO_YLEIS_otsavase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2538282" cy="4289824"/>
          </a:xfrm>
        </p:spPr>
        <p:txBody>
          <a:bodyPr>
            <a:normAutofit/>
          </a:bodyPr>
          <a:lstStyle>
            <a:lvl1pPr algn="l">
              <a:defRPr sz="3200">
                <a:solidFill>
                  <a:srgbClr val="595959"/>
                </a:solidFill>
              </a:defRPr>
            </a:lvl1pPr>
          </a:lstStyle>
          <a:p>
            <a:r>
              <a:rPr lang="fi-FI"/>
              <a:t>Muokkaa ots. perustyyl. napsautt.</a:t>
            </a:r>
            <a:endParaRPr lang="en-US"/>
          </a:p>
        </p:txBody>
      </p:sp>
      <p:sp>
        <p:nvSpPr>
          <p:cNvPr id="8" name="Date Placeholder 7"/>
          <p:cNvSpPr>
            <a:spLocks noGrp="1"/>
          </p:cNvSpPr>
          <p:nvPr>
            <p:ph type="dt" sz="half" idx="10"/>
          </p:nvPr>
        </p:nvSpPr>
        <p:spPr>
          <a:xfrm>
            <a:off x="961590" y="4767263"/>
            <a:ext cx="1801929" cy="273844"/>
          </a:xfrm>
        </p:spPr>
        <p:txBody>
          <a:bodyPr/>
          <a:lstStyle/>
          <a:p>
            <a:fld id="{AECD640C-1981-A949-9CC5-7052C7C59F51}" type="datetime1">
              <a:rPr lang="fi-FI" smtClean="0"/>
              <a:t>11.4.2024</a:t>
            </a:fld>
            <a:endParaRPr lang="en-US"/>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4" name="Text Placeholder 13"/>
          <p:cNvSpPr>
            <a:spLocks noGrp="1"/>
          </p:cNvSpPr>
          <p:nvPr>
            <p:ph type="body" sz="quarter" idx="13"/>
          </p:nvPr>
        </p:nvSpPr>
        <p:spPr>
          <a:xfrm>
            <a:off x="3124200" y="1579563"/>
            <a:ext cx="5562600" cy="3014662"/>
          </a:xfrm>
        </p:spPr>
        <p:txBody>
          <a:bodyPr>
            <a:normAutofit/>
          </a:bodyPr>
          <a:lstStyle>
            <a:lvl1pPr marL="0" indent="0">
              <a:buNone/>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fi-FI"/>
              <a:t>Muokkaa tekstin perustyylejä napsauttamalla</a:t>
            </a:r>
          </a:p>
        </p:txBody>
      </p:sp>
      <p:sp>
        <p:nvSpPr>
          <p:cNvPr id="18" name="Text Placeholder 17"/>
          <p:cNvSpPr>
            <a:spLocks noGrp="1"/>
          </p:cNvSpPr>
          <p:nvPr>
            <p:ph type="body" sz="quarter" idx="14"/>
          </p:nvPr>
        </p:nvSpPr>
        <p:spPr>
          <a:xfrm>
            <a:off x="3124200" y="304800"/>
            <a:ext cx="5562600" cy="1193800"/>
          </a:xfrm>
        </p:spPr>
        <p:txBody>
          <a:bodyPr/>
          <a:lstStyle>
            <a:lvl1pPr marL="0" indent="0">
              <a:buNone/>
              <a:defRPr/>
            </a:lvl1pPr>
          </a:lstStyle>
          <a:p>
            <a:pPr lvl="0"/>
            <a:r>
              <a:rPr lang="fi-FI"/>
              <a:t>Muokkaa tekstin perustyylejä napsauttamalla</a:t>
            </a:r>
          </a:p>
        </p:txBody>
      </p:sp>
      <p:sp>
        <p:nvSpPr>
          <p:cNvPr id="4"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a:p>
        </p:txBody>
      </p:sp>
    </p:spTree>
    <p:extLst>
      <p:ext uri="{BB962C8B-B14F-4D97-AF65-F5344CB8AC3E}">
        <p14:creationId xmlns:p14="http://schemas.microsoft.com/office/powerpoint/2010/main" val="2121079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SÄÄ_LOGO_YLEIS_yleispohaja">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Date Placeholder 7"/>
          <p:cNvSpPr>
            <a:spLocks noGrp="1"/>
          </p:cNvSpPr>
          <p:nvPr>
            <p:ph type="dt" sz="half" idx="10"/>
          </p:nvPr>
        </p:nvSpPr>
        <p:spPr>
          <a:xfrm>
            <a:off x="961590" y="4767263"/>
            <a:ext cx="1801929" cy="273844"/>
          </a:xfrm>
        </p:spPr>
        <p:txBody>
          <a:bodyPr/>
          <a:lstStyle/>
          <a:p>
            <a:fld id="{C1E9AF0B-0321-6141-A836-F7540E2679B6}" type="datetime1">
              <a:rPr lang="fi-FI" smtClean="0"/>
              <a:t>11.4.2024</a:t>
            </a:fld>
            <a:endParaRPr lang="en-US"/>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3"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a:p>
        </p:txBody>
      </p:sp>
    </p:spTree>
    <p:extLst>
      <p:ext uri="{BB962C8B-B14F-4D97-AF65-F5344CB8AC3E}">
        <p14:creationId xmlns:p14="http://schemas.microsoft.com/office/powerpoint/2010/main" val="351721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SÄÄ_LOGO_YLEIS_kaav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2538282" cy="2577352"/>
          </a:xfrm>
        </p:spPr>
        <p:txBody>
          <a:bodyPr>
            <a:normAutofit/>
          </a:bodyPr>
          <a:lstStyle>
            <a:lvl1pPr algn="l">
              <a:defRPr sz="2000">
                <a:solidFill>
                  <a:schemeClr val="tx1"/>
                </a:solidFill>
              </a:defRPr>
            </a:lvl1p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br>
              <a:rPr lang="fi-FI"/>
            </a:br>
            <a:br>
              <a:rPr lang="fi-FI"/>
            </a:br>
            <a:endParaRPr lang="en-US"/>
          </a:p>
        </p:txBody>
      </p:sp>
      <p:sp>
        <p:nvSpPr>
          <p:cNvPr id="8" name="Date Placeholder 7"/>
          <p:cNvSpPr>
            <a:spLocks noGrp="1"/>
          </p:cNvSpPr>
          <p:nvPr>
            <p:ph type="dt" sz="half" idx="10"/>
          </p:nvPr>
        </p:nvSpPr>
        <p:spPr>
          <a:xfrm>
            <a:off x="961590" y="4767263"/>
            <a:ext cx="1801929" cy="273844"/>
          </a:xfrm>
        </p:spPr>
        <p:txBody>
          <a:bodyPr/>
          <a:lstStyle/>
          <a:p>
            <a:fld id="{A72A08E7-61EB-524B-B693-D6E1C23F4CC1}" type="datetime1">
              <a:rPr lang="fi-FI" smtClean="0"/>
              <a:t>11.4.2024</a:t>
            </a:fld>
            <a:endParaRPr lang="en-US"/>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4" name="Chart Placeholder 3"/>
          <p:cNvSpPr>
            <a:spLocks noGrp="1"/>
          </p:cNvSpPr>
          <p:nvPr>
            <p:ph type="chart" sz="quarter" idx="13"/>
          </p:nvPr>
        </p:nvSpPr>
        <p:spPr>
          <a:xfrm>
            <a:off x="3124200" y="304800"/>
            <a:ext cx="5562600" cy="4289425"/>
          </a:xfrm>
        </p:spPr>
        <p:txBody>
          <a:bodyPr/>
          <a:lstStyle/>
          <a:p>
            <a:r>
              <a:rPr lang="fi-FI"/>
              <a:t>Lisää kaavio napsauttamalla kuvaketta</a:t>
            </a:r>
            <a:endParaRPr lang="en-US"/>
          </a:p>
        </p:txBody>
      </p:sp>
      <p:sp>
        <p:nvSpPr>
          <p:cNvPr id="15" name="Text Placeholder 14"/>
          <p:cNvSpPr>
            <a:spLocks noGrp="1"/>
          </p:cNvSpPr>
          <p:nvPr>
            <p:ph type="body" sz="quarter" idx="14"/>
          </p:nvPr>
        </p:nvSpPr>
        <p:spPr>
          <a:xfrm>
            <a:off x="457200" y="3012417"/>
            <a:ext cx="2538282" cy="1581807"/>
          </a:xfrm>
        </p:spPr>
        <p:txBody>
          <a:bodyPr/>
          <a:lstStyle>
            <a:lvl1pPr marL="0" indent="0">
              <a:buNone/>
              <a:defRPr sz="1400" b="0" i="0">
                <a:latin typeface="Arial"/>
                <a:cs typeface="Arial"/>
              </a:defRPr>
            </a:lvl1pPr>
          </a:lstStyle>
          <a:p>
            <a:pPr lvl="0"/>
            <a:r>
              <a:rPr lang="fi-FI"/>
              <a:t>Muokkaa tekstin perustyylejä napsauttamalla</a:t>
            </a:r>
          </a:p>
        </p:txBody>
      </p:sp>
      <p:sp>
        <p:nvSpPr>
          <p:cNvPr id="11"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a:p>
        </p:txBody>
      </p:sp>
    </p:spTree>
    <p:extLst>
      <p:ext uri="{BB962C8B-B14F-4D97-AF65-F5344CB8AC3E}">
        <p14:creationId xmlns:p14="http://schemas.microsoft.com/office/powerpoint/2010/main" val="4230055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SÄÄ_LOGO_YLEIS_teksti_2sisältöä">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a:p>
        </p:txBody>
      </p:sp>
      <p:sp>
        <p:nvSpPr>
          <p:cNvPr id="10" name="Date Placeholder 7"/>
          <p:cNvSpPr>
            <a:spLocks noGrp="1"/>
          </p:cNvSpPr>
          <p:nvPr>
            <p:ph type="dt" sz="half" idx="10"/>
          </p:nvPr>
        </p:nvSpPr>
        <p:spPr>
          <a:xfrm>
            <a:off x="961590" y="4767263"/>
            <a:ext cx="1801929" cy="273844"/>
          </a:xfrm>
        </p:spPr>
        <p:txBody>
          <a:bodyPr/>
          <a:lstStyle/>
          <a:p>
            <a:fld id="{516120F6-AF05-3D4D-A317-8C17CCE7B301}" type="datetime1">
              <a:rPr lang="fi-FI" smtClean="0"/>
              <a:t>11.4.2024</a:t>
            </a:fld>
            <a:endParaRPr lang="en-US"/>
          </a:p>
        </p:txBody>
      </p:sp>
      <p:sp>
        <p:nvSpPr>
          <p:cNvPr id="12"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3"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a:p>
        </p:txBody>
      </p:sp>
    </p:spTree>
    <p:extLst>
      <p:ext uri="{BB962C8B-B14F-4D97-AF65-F5344CB8AC3E}">
        <p14:creationId xmlns:p14="http://schemas.microsoft.com/office/powerpoint/2010/main" val="1393960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ÄÄ_LOGO_YLEIS_teksti_vertailu">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1" name="Date Placeholder 7"/>
          <p:cNvSpPr>
            <a:spLocks noGrp="1"/>
          </p:cNvSpPr>
          <p:nvPr>
            <p:ph type="dt" sz="half" idx="10"/>
          </p:nvPr>
        </p:nvSpPr>
        <p:spPr>
          <a:xfrm>
            <a:off x="961590" y="4767263"/>
            <a:ext cx="1801929" cy="273844"/>
          </a:xfrm>
        </p:spPr>
        <p:txBody>
          <a:bodyPr/>
          <a:lstStyle/>
          <a:p>
            <a:fld id="{555B4514-B471-914E-8EB3-C6960C64CA44}" type="datetime1">
              <a:rPr lang="fi-FI" smtClean="0"/>
              <a:t>11.4.2024</a:t>
            </a:fld>
            <a:endParaRPr lang="en-US"/>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sp>
        <p:nvSpPr>
          <p:cNvPr id="15"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4"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a:p>
        </p:txBody>
      </p:sp>
    </p:spTree>
    <p:extLst>
      <p:ext uri="{BB962C8B-B14F-4D97-AF65-F5344CB8AC3E}">
        <p14:creationId xmlns:p14="http://schemas.microsoft.com/office/powerpoint/2010/main" val="1836254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SÄÄ_LOGO_YLEIS_otsikko">
    <p:spTree>
      <p:nvGrpSpPr>
        <p:cNvPr id="1" name=""/>
        <p:cNvGrpSpPr/>
        <p:nvPr/>
      </p:nvGrpSpPr>
      <p:grpSpPr>
        <a:xfrm>
          <a:off x="0" y="0"/>
          <a:ext cx="0" cy="0"/>
          <a:chOff x="0" y="0"/>
          <a:chExt cx="0" cy="0"/>
        </a:xfrm>
      </p:grpSpPr>
      <p:sp>
        <p:nvSpPr>
          <p:cNvPr id="9"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a:p>
        </p:txBody>
      </p:sp>
      <p:sp>
        <p:nvSpPr>
          <p:cNvPr id="11" name="Date Placeholder 7"/>
          <p:cNvSpPr>
            <a:spLocks noGrp="1"/>
          </p:cNvSpPr>
          <p:nvPr>
            <p:ph type="dt" sz="half" idx="10"/>
          </p:nvPr>
        </p:nvSpPr>
        <p:spPr>
          <a:xfrm>
            <a:off x="961590" y="4767263"/>
            <a:ext cx="1801929" cy="273844"/>
          </a:xfrm>
        </p:spPr>
        <p:txBody>
          <a:bodyPr/>
          <a:lstStyle/>
          <a:p>
            <a:fld id="{67254FC4-8838-F648-99A5-813FFA37AF96}" type="datetime1">
              <a:rPr lang="fi-FI" smtClean="0"/>
              <a:t>11.4.2024</a:t>
            </a:fld>
            <a:endParaRPr lang="en-US"/>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8"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a:p>
        </p:txBody>
      </p:sp>
    </p:spTree>
    <p:extLst>
      <p:ext uri="{BB962C8B-B14F-4D97-AF65-F5344CB8AC3E}">
        <p14:creationId xmlns:p14="http://schemas.microsoft.com/office/powerpoint/2010/main" val="486878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SÄÄ_LOGO_YLEIS_sisältö+nosto">
    <p:spTree>
      <p:nvGrpSpPr>
        <p:cNvPr id="1" name=""/>
        <p:cNvGrpSpPr/>
        <p:nvPr/>
      </p:nvGrpSpPr>
      <p:grpSpPr>
        <a:xfrm>
          <a:off x="0" y="0"/>
          <a:ext cx="0" cy="0"/>
          <a:chOff x="0" y="0"/>
          <a:chExt cx="0" cy="0"/>
        </a:xfrm>
      </p:grpSpPr>
      <p:sp>
        <p:nvSpPr>
          <p:cNvPr id="2" name="Title 1"/>
          <p:cNvSpPr>
            <a:spLocks noGrp="1"/>
          </p:cNvSpPr>
          <p:nvPr>
            <p:ph type="title"/>
          </p:nvPr>
        </p:nvSpPr>
        <p:spPr>
          <a:xfrm>
            <a:off x="457201" y="314959"/>
            <a:ext cx="3008313" cy="761365"/>
          </a:xfrm>
        </p:spPr>
        <p:txBody>
          <a:bodyPr anchor="b"/>
          <a:lstStyle>
            <a:lvl1pPr algn="l">
              <a:defRPr sz="2000" b="1"/>
            </a:lvl1pPr>
          </a:lstStyle>
          <a:p>
            <a:r>
              <a:rPr lang="fi-FI"/>
              <a:t>Muokkaa ots. perustyyl. napsautt.</a:t>
            </a:r>
            <a:endParaRPr lang="en-US"/>
          </a:p>
        </p:txBody>
      </p:sp>
      <p:sp>
        <p:nvSpPr>
          <p:cNvPr id="3" name="Content Placeholder 2"/>
          <p:cNvSpPr>
            <a:spLocks noGrp="1"/>
          </p:cNvSpPr>
          <p:nvPr>
            <p:ph idx="1"/>
          </p:nvPr>
        </p:nvSpPr>
        <p:spPr>
          <a:xfrm>
            <a:off x="3575050" y="314959"/>
            <a:ext cx="5111750" cy="42796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a:xfrm>
            <a:off x="961590" y="4767263"/>
            <a:ext cx="1801929" cy="273844"/>
          </a:xfrm>
        </p:spPr>
        <p:txBody>
          <a:bodyPr/>
          <a:lstStyle/>
          <a:p>
            <a:fld id="{338BD4DB-5372-4F46-8510-E1F7B3358053}" type="datetime1">
              <a:rPr lang="fi-FI" smtClean="0"/>
              <a:t>11.4.2024</a:t>
            </a:fld>
            <a:endParaRPr lang="en-US"/>
          </a:p>
        </p:txBody>
      </p:sp>
      <p:sp>
        <p:nvSpPr>
          <p:cNvPr id="10"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1"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a:p>
        </p:txBody>
      </p:sp>
    </p:spTree>
    <p:extLst>
      <p:ext uri="{BB962C8B-B14F-4D97-AF65-F5344CB8AC3E}">
        <p14:creationId xmlns:p14="http://schemas.microsoft.com/office/powerpoint/2010/main" val="1772571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SÄÄ_LOGO_YLEIS_kuva+nosto">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fi-FI"/>
              <a:t>Muokkaa ots. perustyyl. napsautt.</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a:xfrm>
            <a:off x="961590" y="4767263"/>
            <a:ext cx="1801929" cy="273844"/>
          </a:xfrm>
        </p:spPr>
        <p:txBody>
          <a:bodyPr/>
          <a:lstStyle/>
          <a:p>
            <a:fld id="{D9DD13AE-11D3-EF49-8A40-AA2AD1E67458}" type="datetime1">
              <a:rPr lang="fi-FI" smtClean="0"/>
              <a:t>11.4.2024</a:t>
            </a:fld>
            <a:endParaRPr lang="en-US"/>
          </a:p>
        </p:txBody>
      </p:sp>
      <p:sp>
        <p:nvSpPr>
          <p:cNvPr id="10"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1"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a:p>
        </p:txBody>
      </p:sp>
    </p:spTree>
    <p:extLst>
      <p:ext uri="{BB962C8B-B14F-4D97-AF65-F5344CB8AC3E}">
        <p14:creationId xmlns:p14="http://schemas.microsoft.com/office/powerpoint/2010/main" val="257986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TSAOMISTAJA_otsavase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2538282" cy="4289824"/>
          </a:xfrm>
        </p:spPr>
        <p:txBody>
          <a:bodyPr>
            <a:normAutofit/>
          </a:bodyPr>
          <a:lstStyle>
            <a:lvl1pPr algn="l">
              <a:defRPr sz="3200">
                <a:solidFill>
                  <a:srgbClr val="595959"/>
                </a:solidFill>
              </a:defRPr>
            </a:lvl1pPr>
          </a:lstStyle>
          <a:p>
            <a:r>
              <a:rPr lang="fi-FI"/>
              <a:t>Muokkaa ots. perustyyl. napsautt.</a:t>
            </a: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4" name="Text Placeholder 13"/>
          <p:cNvSpPr>
            <a:spLocks noGrp="1"/>
          </p:cNvSpPr>
          <p:nvPr>
            <p:ph type="body" sz="quarter" idx="13"/>
          </p:nvPr>
        </p:nvSpPr>
        <p:spPr>
          <a:xfrm>
            <a:off x="3124200" y="1579563"/>
            <a:ext cx="5562600" cy="3014662"/>
          </a:xfrm>
        </p:spPr>
        <p:txBody>
          <a:bodyPr>
            <a:normAutofit/>
          </a:bodyPr>
          <a:lstStyle>
            <a:lvl1pPr marL="0" indent="0">
              <a:buNone/>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fi-FI"/>
              <a:t>Muokkaa tekstin perustyylejä napsauttamalla</a:t>
            </a:r>
          </a:p>
        </p:txBody>
      </p:sp>
      <p:sp>
        <p:nvSpPr>
          <p:cNvPr id="18" name="Text Placeholder 17"/>
          <p:cNvSpPr>
            <a:spLocks noGrp="1"/>
          </p:cNvSpPr>
          <p:nvPr>
            <p:ph type="body" sz="quarter" idx="14"/>
          </p:nvPr>
        </p:nvSpPr>
        <p:spPr>
          <a:xfrm>
            <a:off x="3124200" y="304800"/>
            <a:ext cx="5562600" cy="1193800"/>
          </a:xfrm>
        </p:spPr>
        <p:txBody>
          <a:bodyPr/>
          <a:lstStyle>
            <a:lvl1pPr marL="0" indent="0">
              <a:buNone/>
              <a:defRPr/>
            </a:lvl1pPr>
          </a:lstStyle>
          <a:p>
            <a:pPr lvl="0"/>
            <a:r>
              <a:rPr lang="fi-FI"/>
              <a:t>Muokkaa tekstin perustyylejä napsauttamalla</a:t>
            </a:r>
          </a:p>
        </p:txBody>
      </p:sp>
      <p:pic>
        <p:nvPicPr>
          <p:cNvPr id="15" name="Picture 14"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6" name="Date Placeholder 7"/>
          <p:cNvSpPr>
            <a:spLocks noGrp="1"/>
          </p:cNvSpPr>
          <p:nvPr>
            <p:ph type="dt" sz="half" idx="10"/>
          </p:nvPr>
        </p:nvSpPr>
        <p:spPr>
          <a:xfrm>
            <a:off x="961590" y="4767263"/>
            <a:ext cx="1801929" cy="273844"/>
          </a:xfrm>
        </p:spPr>
        <p:txBody>
          <a:bodyPr/>
          <a:lstStyle/>
          <a:p>
            <a:fld id="{59F0D432-F508-F545-BF5C-F5F2716D19BC}" type="datetime1">
              <a:rPr lang="fi-FI" smtClean="0"/>
              <a:t>11.4.2024</a:t>
            </a:fld>
            <a:endParaRPr lang="en-US"/>
          </a:p>
        </p:txBody>
      </p:sp>
      <p:sp>
        <p:nvSpPr>
          <p:cNvPr id="17"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97711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SIO_Ruoantuotanto_ja_viljely_4v">
    <p:spTree>
      <p:nvGrpSpPr>
        <p:cNvPr id="1" name=""/>
        <p:cNvGrpSpPr/>
        <p:nvPr/>
      </p:nvGrpSpPr>
      <p:grpSpPr>
        <a:xfrm>
          <a:off x="0" y="0"/>
          <a:ext cx="0" cy="0"/>
          <a:chOff x="0" y="0"/>
          <a:chExt cx="0" cy="0"/>
        </a:xfrm>
      </p:grpSpPr>
      <p:pic>
        <p:nvPicPr>
          <p:cNvPr id="4" name="Picture 3" descr="MTK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07460" y="186271"/>
            <a:ext cx="6136540" cy="4957228"/>
          </a:xfrm>
          <a:prstGeom prst="rect">
            <a:avLst/>
          </a:prstGeom>
        </p:spPr>
      </p:pic>
      <p:sp>
        <p:nvSpPr>
          <p:cNvPr id="3"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7" name="Picture 6" descr="MTK_ppt_ruoantuotanto_yläpalkki.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9144000" cy="201168"/>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
        <p:nvSpPr>
          <p:cNvPr id="11" name="Päivämäärän paikkamerkki 10">
            <a:extLst>
              <a:ext uri="{FF2B5EF4-FFF2-40B4-BE49-F238E27FC236}">
                <a16:creationId xmlns:a16="http://schemas.microsoft.com/office/drawing/2014/main" id="{1AC6F8F1-0D47-4E15-B1A7-52106C0A38E1}"/>
              </a:ext>
            </a:extLst>
          </p:cNvPr>
          <p:cNvSpPr>
            <a:spLocks noGrp="1"/>
          </p:cNvSpPr>
          <p:nvPr>
            <p:ph type="dt" sz="half" idx="10"/>
          </p:nvPr>
        </p:nvSpPr>
        <p:spPr/>
        <p:txBody>
          <a:bodyPr/>
          <a:lstStyle/>
          <a:p>
            <a:fld id="{83388968-A510-504C-9CFD-3193E67D8F83}" type="datetime1">
              <a:rPr lang="fi-FI" smtClean="0"/>
              <a:t>11.4.2024</a:t>
            </a:fld>
            <a:endParaRPr lang="en-US"/>
          </a:p>
        </p:txBody>
      </p:sp>
      <p:sp>
        <p:nvSpPr>
          <p:cNvPr id="12" name="Dian numeron paikkamerkki 11">
            <a:extLst>
              <a:ext uri="{FF2B5EF4-FFF2-40B4-BE49-F238E27FC236}">
                <a16:creationId xmlns:a16="http://schemas.microsoft.com/office/drawing/2014/main" id="{D9F3A49D-F7A0-4BD7-A1E9-F693E77503A2}"/>
              </a:ext>
            </a:extLst>
          </p:cNvPr>
          <p:cNvSpPr>
            <a:spLocks noGrp="1"/>
          </p:cNvSpPr>
          <p:nvPr>
            <p:ph type="sldNum" sz="quarter" idx="11"/>
          </p:nvPr>
        </p:nvSpPr>
        <p:spPr/>
        <p:txBody>
          <a:bodyPr/>
          <a:lstStyle/>
          <a:p>
            <a:fld id="{76E701F0-2ACA-0441-9E2A-952EFADC842D}" type="slidenum">
              <a:rPr lang="en-US" smtClean="0"/>
              <a:pPr/>
              <a:t>‹#›</a:t>
            </a:fld>
            <a:endParaRPr lang="en-US"/>
          </a:p>
        </p:txBody>
      </p:sp>
      <p:sp>
        <p:nvSpPr>
          <p:cNvPr id="14" name="Title 1">
            <a:extLst>
              <a:ext uri="{FF2B5EF4-FFF2-40B4-BE49-F238E27FC236}">
                <a16:creationId xmlns:a16="http://schemas.microsoft.com/office/drawing/2014/main" id="{B350160C-3B76-4677-97FA-03CADFD7DC79}"/>
              </a:ext>
            </a:extLst>
          </p:cNvPr>
          <p:cNvSpPr>
            <a:spLocks noGrp="1"/>
          </p:cNvSpPr>
          <p:nvPr>
            <p:ph type="title"/>
          </p:nvPr>
        </p:nvSpPr>
        <p:spPr>
          <a:xfrm>
            <a:off x="170660" y="1213653"/>
            <a:ext cx="2779935" cy="1781456"/>
          </a:xfrm>
        </p:spPr>
        <p:txBody>
          <a:bodyPr anchor="t">
            <a:noAutofit/>
          </a:bodyPr>
          <a:lstStyle>
            <a:lvl1pPr algn="l">
              <a:defRPr sz="2800" b="1" cap="all">
                <a:solidFill>
                  <a:srgbClr val="00A7D1"/>
                </a:solidFill>
              </a:defRPr>
            </a:lvl1pPr>
          </a:lstStyle>
          <a:p>
            <a:r>
              <a:rPr lang="fi-FI"/>
              <a:t>Muokkaa ots. perustyyl. napsautt.</a:t>
            </a:r>
            <a:endParaRPr lang="en-US"/>
          </a:p>
        </p:txBody>
      </p:sp>
    </p:spTree>
    <p:extLst>
      <p:ext uri="{BB962C8B-B14F-4D97-AF65-F5344CB8AC3E}">
        <p14:creationId xmlns:p14="http://schemas.microsoft.com/office/powerpoint/2010/main" val="3445547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METSANOMISTAJA_yleispohaja">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5" name="Date Placeholder 7"/>
          <p:cNvSpPr>
            <a:spLocks noGrp="1"/>
          </p:cNvSpPr>
          <p:nvPr>
            <p:ph type="dt" sz="half" idx="10"/>
          </p:nvPr>
        </p:nvSpPr>
        <p:spPr>
          <a:xfrm>
            <a:off x="961590" y="4767263"/>
            <a:ext cx="1801929" cy="273844"/>
          </a:xfrm>
        </p:spPr>
        <p:txBody>
          <a:bodyPr/>
          <a:lstStyle/>
          <a:p>
            <a:fld id="{75DD9B9A-805F-2445-A8AE-A2E03781CB0E}" type="datetime1">
              <a:rPr lang="fi-FI" smtClean="0"/>
              <a:t>11.4.2024</a:t>
            </a:fld>
            <a:endParaRPr lang="en-US"/>
          </a:p>
        </p:txBody>
      </p:sp>
      <p:sp>
        <p:nvSpPr>
          <p:cNvPr id="16"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2056874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TSANOMISTAJA_kaav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2538282" cy="2577352"/>
          </a:xfrm>
        </p:spPr>
        <p:txBody>
          <a:bodyPr>
            <a:normAutofit/>
          </a:bodyPr>
          <a:lstStyle>
            <a:lvl1pPr algn="l">
              <a:defRPr sz="2000">
                <a:solidFill>
                  <a:schemeClr val="tx1"/>
                </a:solidFill>
              </a:defRPr>
            </a:lvl1p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br>
              <a:rPr lang="fi-FI"/>
            </a:br>
            <a:br>
              <a:rPr lang="fi-FI"/>
            </a:b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4" name="Chart Placeholder 3"/>
          <p:cNvSpPr>
            <a:spLocks noGrp="1"/>
          </p:cNvSpPr>
          <p:nvPr>
            <p:ph type="chart" sz="quarter" idx="13"/>
          </p:nvPr>
        </p:nvSpPr>
        <p:spPr>
          <a:xfrm>
            <a:off x="3124200" y="304800"/>
            <a:ext cx="5562600" cy="4289425"/>
          </a:xfrm>
        </p:spPr>
        <p:txBody>
          <a:bodyPr/>
          <a:lstStyle/>
          <a:p>
            <a:r>
              <a:rPr lang="fi-FI"/>
              <a:t>Lisää kaavio napsauttamalla kuvaketta</a:t>
            </a:r>
            <a:endParaRPr lang="en-US"/>
          </a:p>
        </p:txBody>
      </p:sp>
      <p:sp>
        <p:nvSpPr>
          <p:cNvPr id="15" name="Text Placeholder 14"/>
          <p:cNvSpPr>
            <a:spLocks noGrp="1"/>
          </p:cNvSpPr>
          <p:nvPr>
            <p:ph type="body" sz="quarter" idx="14"/>
          </p:nvPr>
        </p:nvSpPr>
        <p:spPr>
          <a:xfrm>
            <a:off x="457200" y="3012417"/>
            <a:ext cx="2538282" cy="1581807"/>
          </a:xfrm>
        </p:spPr>
        <p:txBody>
          <a:bodyPr/>
          <a:lstStyle>
            <a:lvl1pPr marL="0" indent="0">
              <a:buNone/>
              <a:defRPr sz="1400" b="0" i="0">
                <a:latin typeface="Arial"/>
                <a:cs typeface="Arial"/>
              </a:defRPr>
            </a:lvl1pPr>
          </a:lstStyle>
          <a:p>
            <a:pPr lvl="0"/>
            <a:r>
              <a:rPr lang="fi-FI"/>
              <a:t>Muokkaa tekstin perustyylejä napsauttamalla</a:t>
            </a:r>
          </a:p>
        </p:txBody>
      </p:sp>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6" name="Date Placeholder 7"/>
          <p:cNvSpPr>
            <a:spLocks noGrp="1"/>
          </p:cNvSpPr>
          <p:nvPr>
            <p:ph type="dt" sz="half" idx="10"/>
          </p:nvPr>
        </p:nvSpPr>
        <p:spPr>
          <a:xfrm>
            <a:off x="961590" y="4767263"/>
            <a:ext cx="1801929" cy="273844"/>
          </a:xfrm>
        </p:spPr>
        <p:txBody>
          <a:bodyPr/>
          <a:lstStyle/>
          <a:p>
            <a:fld id="{B03FECC4-C5B2-EA4F-9F6C-4806E5241720}" type="datetime1">
              <a:rPr lang="fi-FI" smtClean="0"/>
              <a:t>11.4.2024</a:t>
            </a:fld>
            <a:endParaRPr lang="en-US"/>
          </a:p>
        </p:txBody>
      </p:sp>
      <p:sp>
        <p:nvSpPr>
          <p:cNvPr id="17"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2144380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TSANOMISTAJA_teksti_2sisältöä">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6" name="Picture 15"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7" name="Date Placeholder 7"/>
          <p:cNvSpPr>
            <a:spLocks noGrp="1"/>
          </p:cNvSpPr>
          <p:nvPr>
            <p:ph type="dt" sz="half" idx="10"/>
          </p:nvPr>
        </p:nvSpPr>
        <p:spPr>
          <a:xfrm>
            <a:off x="961590" y="4767263"/>
            <a:ext cx="1801929" cy="273844"/>
          </a:xfrm>
        </p:spPr>
        <p:txBody>
          <a:bodyPr/>
          <a:lstStyle/>
          <a:p>
            <a:fld id="{E35F77C4-62ED-B349-9FDA-ECB3C5C98104}" type="datetime1">
              <a:rPr lang="fi-FI" smtClean="0"/>
              <a:t>11.4.2024</a:t>
            </a:fld>
            <a:endParaRPr lang="en-US"/>
          </a:p>
        </p:txBody>
      </p:sp>
      <p:sp>
        <p:nvSpPr>
          <p:cNvPr id="18"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947919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TSANOMISTAJA_teksti_vertailu">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5"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8" name="Picture 17"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9" name="Date Placeholder 7"/>
          <p:cNvSpPr>
            <a:spLocks noGrp="1"/>
          </p:cNvSpPr>
          <p:nvPr>
            <p:ph type="dt" sz="half" idx="10"/>
          </p:nvPr>
        </p:nvSpPr>
        <p:spPr>
          <a:xfrm>
            <a:off x="961590" y="4767263"/>
            <a:ext cx="1801929" cy="273844"/>
          </a:xfrm>
        </p:spPr>
        <p:txBody>
          <a:bodyPr/>
          <a:lstStyle/>
          <a:p>
            <a:fld id="{00FDB50D-BE69-1148-A6F6-9EDE709B55B9}" type="datetime1">
              <a:rPr lang="fi-FI" smtClean="0"/>
              <a:t>11.4.2024</a:t>
            </a:fld>
            <a:endParaRPr lang="en-US"/>
          </a:p>
        </p:txBody>
      </p:sp>
      <p:sp>
        <p:nvSpPr>
          <p:cNvPr id="20"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465404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TSANOMISTAJA_otsikko">
    <p:spTree>
      <p:nvGrpSpPr>
        <p:cNvPr id="1" name=""/>
        <p:cNvGrpSpPr/>
        <p:nvPr/>
      </p:nvGrpSpPr>
      <p:grpSpPr>
        <a:xfrm>
          <a:off x="0" y="0"/>
          <a:ext cx="0" cy="0"/>
          <a:chOff x="0" y="0"/>
          <a:chExt cx="0" cy="0"/>
        </a:xfrm>
      </p:grpSpPr>
      <p:sp>
        <p:nvSpPr>
          <p:cNvPr id="9"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6" name="Date Placeholder 7"/>
          <p:cNvSpPr>
            <a:spLocks noGrp="1"/>
          </p:cNvSpPr>
          <p:nvPr>
            <p:ph type="dt" sz="half" idx="10"/>
          </p:nvPr>
        </p:nvSpPr>
        <p:spPr>
          <a:xfrm>
            <a:off x="961590" y="4767263"/>
            <a:ext cx="1801929" cy="273844"/>
          </a:xfrm>
        </p:spPr>
        <p:txBody>
          <a:bodyPr/>
          <a:lstStyle/>
          <a:p>
            <a:fld id="{4187A5BF-73B8-254C-A3F6-D95E6D6388B5}" type="datetime1">
              <a:rPr lang="fi-FI" smtClean="0"/>
              <a:t>11.4.2024</a:t>
            </a:fld>
            <a:endParaRPr lang="en-US"/>
          </a:p>
        </p:txBody>
      </p:sp>
      <p:sp>
        <p:nvSpPr>
          <p:cNvPr id="17"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846851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TSANOMISTAJAT_sisältö+nosto">
    <p:spTree>
      <p:nvGrpSpPr>
        <p:cNvPr id="1" name=""/>
        <p:cNvGrpSpPr/>
        <p:nvPr/>
      </p:nvGrpSpPr>
      <p:grpSpPr>
        <a:xfrm>
          <a:off x="0" y="0"/>
          <a:ext cx="0" cy="0"/>
          <a:chOff x="0" y="0"/>
          <a:chExt cx="0" cy="0"/>
        </a:xfrm>
      </p:grpSpPr>
      <p:sp>
        <p:nvSpPr>
          <p:cNvPr id="2" name="Title 1"/>
          <p:cNvSpPr>
            <a:spLocks noGrp="1"/>
          </p:cNvSpPr>
          <p:nvPr>
            <p:ph type="title"/>
          </p:nvPr>
        </p:nvSpPr>
        <p:spPr>
          <a:xfrm>
            <a:off x="457201" y="314959"/>
            <a:ext cx="3008313" cy="761365"/>
          </a:xfrm>
        </p:spPr>
        <p:txBody>
          <a:bodyPr anchor="b"/>
          <a:lstStyle>
            <a:lvl1pPr algn="l">
              <a:defRPr sz="2000" b="1"/>
            </a:lvl1pPr>
          </a:lstStyle>
          <a:p>
            <a:r>
              <a:rPr lang="fi-FI"/>
              <a:t>Muokkaa ots. perustyyl. napsautt.</a:t>
            </a:r>
            <a:endParaRPr lang="en-US"/>
          </a:p>
        </p:txBody>
      </p:sp>
      <p:sp>
        <p:nvSpPr>
          <p:cNvPr id="3" name="Content Placeholder 2"/>
          <p:cNvSpPr>
            <a:spLocks noGrp="1"/>
          </p:cNvSpPr>
          <p:nvPr>
            <p:ph idx="1"/>
          </p:nvPr>
        </p:nvSpPr>
        <p:spPr>
          <a:xfrm>
            <a:off x="3575050" y="314959"/>
            <a:ext cx="5111750" cy="42796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5" name="Date Placeholder 7"/>
          <p:cNvSpPr>
            <a:spLocks noGrp="1"/>
          </p:cNvSpPr>
          <p:nvPr>
            <p:ph type="dt" sz="half" idx="10"/>
          </p:nvPr>
        </p:nvSpPr>
        <p:spPr>
          <a:xfrm>
            <a:off x="961590" y="4767263"/>
            <a:ext cx="1801929" cy="273844"/>
          </a:xfrm>
        </p:spPr>
        <p:txBody>
          <a:bodyPr/>
          <a:lstStyle/>
          <a:p>
            <a:fld id="{274F6EDE-DC8A-2849-A443-4F70E7FABD36}" type="datetime1">
              <a:rPr lang="fi-FI" smtClean="0"/>
              <a:t>11.4.2024</a:t>
            </a:fld>
            <a:endParaRPr lang="en-US"/>
          </a:p>
        </p:txBody>
      </p:sp>
      <p:sp>
        <p:nvSpPr>
          <p:cNvPr id="16"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542717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TSANOMISTAJAT_YLEIS_kuva+nosto">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fi-FI"/>
              <a:t>Muokkaa ots. perustyyl. napsautt.</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5" name="Date Placeholder 7"/>
          <p:cNvSpPr>
            <a:spLocks noGrp="1"/>
          </p:cNvSpPr>
          <p:nvPr>
            <p:ph type="dt" sz="half" idx="10"/>
          </p:nvPr>
        </p:nvSpPr>
        <p:spPr>
          <a:xfrm>
            <a:off x="961590" y="4767263"/>
            <a:ext cx="1801929" cy="273844"/>
          </a:xfrm>
        </p:spPr>
        <p:txBody>
          <a:bodyPr/>
          <a:lstStyle/>
          <a:p>
            <a:fld id="{C26B64A6-D364-624A-9B14-76028ACE6F25}" type="datetime1">
              <a:rPr lang="fi-FI" smtClean="0"/>
              <a:t>11.4.2024</a:t>
            </a:fld>
            <a:endParaRPr lang="en-US"/>
          </a:p>
        </p:txBody>
      </p:sp>
      <p:sp>
        <p:nvSpPr>
          <p:cNvPr id="16"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1441921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MTK_pysty_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fi-FI"/>
              <a:t>Muokkaa ots. perustyyl. napsautt.</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7"/>
          <p:cNvSpPr>
            <a:spLocks noGrp="1"/>
          </p:cNvSpPr>
          <p:nvPr>
            <p:ph type="dt" sz="half" idx="10"/>
          </p:nvPr>
        </p:nvSpPr>
        <p:spPr>
          <a:xfrm>
            <a:off x="961590" y="4767263"/>
            <a:ext cx="1801929" cy="273844"/>
          </a:xfrm>
        </p:spPr>
        <p:txBody>
          <a:bodyPr/>
          <a:lstStyle/>
          <a:p>
            <a:fld id="{A4CF58C8-E8CC-9140-BCFD-4693A64E38C8}" type="datetime1">
              <a:rPr lang="fi-FI" smtClean="0"/>
              <a:t>11.4.2024</a:t>
            </a:fld>
            <a:endParaRPr lang="en-US"/>
          </a:p>
        </p:txBody>
      </p:sp>
      <p:sp>
        <p:nvSpPr>
          <p:cNvPr id="9"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225458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MTK_otsikko_pysty_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7"/>
          <p:cNvSpPr>
            <a:spLocks noGrp="1"/>
          </p:cNvSpPr>
          <p:nvPr>
            <p:ph type="dt" sz="half" idx="10"/>
          </p:nvPr>
        </p:nvSpPr>
        <p:spPr>
          <a:xfrm>
            <a:off x="961590" y="4767263"/>
            <a:ext cx="1801929" cy="273844"/>
          </a:xfrm>
        </p:spPr>
        <p:txBody>
          <a:bodyPr/>
          <a:lstStyle/>
          <a:p>
            <a:fld id="{58D448A6-DE80-F342-AAA7-0988E6EEEC67}" type="datetime1">
              <a:rPr lang="fi-FI" smtClean="0"/>
              <a:t>11.4.2024</a:t>
            </a:fld>
            <a:endParaRPr lang="en-US"/>
          </a:p>
        </p:txBody>
      </p:sp>
      <p:sp>
        <p:nvSpPr>
          <p:cNvPr id="9"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1666553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TK_tyhjä">
    <p:spTree>
      <p:nvGrpSpPr>
        <p:cNvPr id="1" name=""/>
        <p:cNvGrpSpPr/>
        <p:nvPr/>
      </p:nvGrpSpPr>
      <p:grpSpPr>
        <a:xfrm>
          <a:off x="0" y="0"/>
          <a:ext cx="0" cy="0"/>
          <a:chOff x="0" y="0"/>
          <a:chExt cx="0" cy="0"/>
        </a:xfrm>
      </p:grpSpPr>
      <p:sp>
        <p:nvSpPr>
          <p:cNvPr id="13" name="Date Placeholder 7"/>
          <p:cNvSpPr>
            <a:spLocks noGrp="1"/>
          </p:cNvSpPr>
          <p:nvPr>
            <p:ph type="dt" sz="half" idx="10"/>
          </p:nvPr>
        </p:nvSpPr>
        <p:spPr>
          <a:xfrm>
            <a:off x="961590" y="4767263"/>
            <a:ext cx="1801929" cy="273844"/>
          </a:xfrm>
        </p:spPr>
        <p:txBody>
          <a:bodyPr/>
          <a:lstStyle/>
          <a:p>
            <a:fld id="{5A49EF21-910E-CA46-B083-589B47E35DA2}" type="datetime1">
              <a:rPr lang="fi-FI" smtClean="0"/>
              <a:t>11.4.2024</a:t>
            </a:fld>
            <a:endParaRPr lang="en-US"/>
          </a:p>
        </p:txBody>
      </p:sp>
      <p:sp>
        <p:nvSpPr>
          <p:cNvPr id="15"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45582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SIO_Yrittäminen_maaseudulla">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7459" y="207677"/>
            <a:ext cx="6136541" cy="4930701"/>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FCD016"/>
                </a:solidFill>
              </a:defRPr>
            </a:lvl1pPr>
          </a:lstStyle>
          <a:p>
            <a:r>
              <a:rPr lang="fi-FI"/>
              <a:t>Muokkaa ots. perustyyl. napsautt.</a:t>
            </a:r>
            <a:endParaRPr lang="en-US"/>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201168"/>
          </a:xfrm>
          <a:prstGeom prst="rect">
            <a:avLst/>
          </a:prstGeom>
        </p:spPr>
      </p:pic>
      <p:pic>
        <p:nvPicPr>
          <p:cNvPr id="12" name="Picture 11"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2780643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270000" y="418500"/>
            <a:ext cx="1455686" cy="2754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3204000" y="1117800"/>
            <a:ext cx="5940000" cy="3375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270000" y="1117800"/>
            <a:ext cx="2640600" cy="1481498"/>
          </a:xfrm>
          <a:prstGeom prst="rect">
            <a:avLst/>
          </a:prstGeom>
        </p:spPr>
        <p:txBody>
          <a:bodyPr anchor="t">
            <a:noAutofit/>
          </a:bodyPr>
          <a:lstStyle>
            <a:lvl1pPr algn="l">
              <a:defRPr sz="2250" b="0">
                <a:solidFill>
                  <a:schemeClr val="tx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270000" y="2781000"/>
            <a:ext cx="2640600" cy="767035"/>
          </a:xfrm>
          <a:prstGeom prst="rect">
            <a:avLst/>
          </a:prstGeom>
        </p:spPr>
        <p:txBody>
          <a:bodyPr anchor="t">
            <a:noAutofit/>
          </a:bodyPr>
          <a:lstStyle>
            <a:lvl1pPr marL="0" indent="0" algn="l">
              <a:spcBef>
                <a:spcPts val="450"/>
              </a:spcBef>
              <a:buNone/>
              <a:defRPr sz="135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270000" y="3728700"/>
            <a:ext cx="2639652" cy="767035"/>
          </a:xfrm>
        </p:spPr>
        <p:txBody>
          <a:bodyPr anchor="b"/>
          <a:lstStyle>
            <a:lvl1pPr>
              <a:spcBef>
                <a:spcPts val="450"/>
              </a:spcBef>
              <a:defRPr sz="900"/>
            </a:lvl1pPr>
          </a:lstStyle>
          <a:p>
            <a:pPr lvl="0"/>
            <a:r>
              <a:rPr lang="en-US"/>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60106" y="1117801"/>
            <a:ext cx="47709" cy="3375000"/>
          </a:xfrm>
          <a:prstGeom prst="rect">
            <a:avLst/>
          </a:prstGeom>
        </p:spPr>
      </p:pic>
    </p:spTree>
    <p:extLst>
      <p:ext uri="{BB962C8B-B14F-4D97-AF65-F5344CB8AC3E}">
        <p14:creationId xmlns:p14="http://schemas.microsoft.com/office/powerpoint/2010/main" val="164791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270000" y="1693919"/>
            <a:ext cx="4232672" cy="1485000"/>
          </a:xfrm>
          <a:prstGeom prst="rect">
            <a:avLst/>
          </a:prstGeom>
        </p:spPr>
        <p:txBody>
          <a:bodyPr anchor="t"/>
          <a:lstStyle>
            <a:lvl1pPr algn="l">
              <a:spcBef>
                <a:spcPts val="150"/>
              </a:spcBef>
              <a:defRPr sz="3000" b="0">
                <a:solidFill>
                  <a:schemeClr val="tx1"/>
                </a:solidFill>
              </a:defRPr>
            </a:lvl1pPr>
            <a:lvl2pPr marL="0" indent="0" algn="l">
              <a:spcBef>
                <a:spcPts val="150"/>
              </a:spcBef>
              <a:buNone/>
              <a:defRPr sz="165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269999" y="1285200"/>
            <a:ext cx="732507" cy="405000"/>
          </a:xfrm>
          <a:prstGeom prst="rect">
            <a:avLst/>
          </a:prstGeom>
        </p:spPr>
        <p:txBody>
          <a:bodyPr anchor="t"/>
          <a:lstStyle>
            <a:lvl1pPr algn="l">
              <a:spcBef>
                <a:spcPts val="150"/>
              </a:spcBef>
              <a:defRPr sz="3000" b="0">
                <a:solidFill>
                  <a:schemeClr val="tx1"/>
                </a:solidFill>
              </a:defRPr>
            </a:lvl1pPr>
            <a:lvl2pPr marL="0" indent="0" algn="l">
              <a:spcBef>
                <a:spcPts val="150"/>
              </a:spcBef>
              <a:buNone/>
              <a:defRPr sz="1650" b="0">
                <a:solidFill>
                  <a:schemeClr val="tx1"/>
                </a:solidFill>
              </a:defRPr>
            </a:lvl2pPr>
          </a:lstStyle>
          <a:p>
            <a:pPr lvl="0"/>
            <a:r>
              <a:rPr lang="en-US"/>
              <a:t>No.</a:t>
            </a:r>
          </a:p>
        </p:txBody>
      </p:sp>
    </p:spTree>
    <p:extLst>
      <p:ext uri="{BB962C8B-B14F-4D97-AF65-F5344CB8AC3E}">
        <p14:creationId xmlns:p14="http://schemas.microsoft.com/office/powerpoint/2010/main" val="60266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270272" y="683100"/>
            <a:ext cx="8599500" cy="297000"/>
          </a:xfrm>
        </p:spPr>
        <p:txBody>
          <a:bodyPr/>
          <a:lstStyle>
            <a:lvl1pPr>
              <a:spcBef>
                <a:spcPts val="450"/>
              </a:spcBef>
              <a:defRPr sz="165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270272" y="1282500"/>
            <a:ext cx="8599500" cy="29997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3362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Aloitussivu">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2817" y="7044"/>
            <a:ext cx="9138364" cy="513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777875" y="1751604"/>
            <a:ext cx="7304969" cy="613709"/>
          </a:xfrm>
          <a:prstGeom prst="rect">
            <a:avLst/>
          </a:prstGeom>
        </p:spPr>
        <p:txBody>
          <a:bodyPr/>
          <a:lstStyle>
            <a:lvl1pPr algn="ctr">
              <a:defRPr sz="32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777876" y="2315535"/>
            <a:ext cx="7304968" cy="1529907"/>
          </a:xfrm>
        </p:spPr>
        <p:txBody>
          <a:bodyPr/>
          <a:lstStyle>
            <a:lvl1pPr algn="ctr">
              <a:defRPr sz="1800"/>
            </a:lvl1pPr>
            <a:lvl2pPr marL="0" algn="ctr">
              <a:defRPr/>
            </a:lvl2pPr>
            <a:lvl3pPr marL="360000" indent="-171450">
              <a:buFont typeface="Arial"/>
              <a:buChar char="•"/>
              <a:defRPr sz="1200"/>
            </a:lvl3pPr>
            <a:lvl4pPr marL="540000" indent="-180000">
              <a:buFont typeface="Lucida Grande"/>
              <a:buChar char="-"/>
              <a:defRPr sz="1000"/>
            </a:lvl4pPr>
            <a:lvl5pPr marL="540000" indent="-180000">
              <a:buFont typeface="Lucida Grande"/>
              <a:buChar char="-"/>
              <a:defRPr sz="1000"/>
            </a:lvl5pPr>
            <a:lvl6pPr marL="540000" indent="-180000">
              <a:buFont typeface="Lucida Grande"/>
              <a:buChar char="-"/>
              <a:defRPr sz="1000"/>
            </a:lvl6pPr>
            <a:lvl7pPr marL="540000" indent="-180000">
              <a:buFont typeface="Lucida Grande"/>
              <a:buChar char="-"/>
              <a:defRPr sz="1000"/>
            </a:lvl7pPr>
            <a:lvl8pPr marL="540000" indent="-180000">
              <a:buFont typeface="Lucida Grande"/>
              <a:buChar char="-"/>
              <a:defRPr sz="1000"/>
            </a:lvl8pPr>
            <a:lvl9pPr marL="540000" indent="-180000">
              <a:buFont typeface="Lucida Grande"/>
              <a:buChar char="-"/>
              <a:defRPr sz="1000"/>
            </a:lvl9pPr>
          </a:lstStyle>
          <a:p>
            <a:pPr lvl="0"/>
            <a:r>
              <a:rPr lang="fi-FI"/>
              <a:t>Muokkaa tekstin perustyylejä napsauttamalla</a:t>
            </a:r>
          </a:p>
          <a:p>
            <a:pPr lvl="1"/>
            <a:r>
              <a:rPr lang="fi-FI"/>
              <a:t>toinen taso</a:t>
            </a:r>
          </a:p>
        </p:txBody>
      </p:sp>
      <p:sp>
        <p:nvSpPr>
          <p:cNvPr id="5" name="Päivämäärän paikkamerkki 3"/>
          <p:cNvSpPr>
            <a:spLocks noGrp="1"/>
          </p:cNvSpPr>
          <p:nvPr>
            <p:ph type="dt" sz="half" idx="10"/>
          </p:nvPr>
        </p:nvSpPr>
        <p:spPr>
          <a:xfrm>
            <a:off x="687388" y="4741863"/>
            <a:ext cx="2133600" cy="234950"/>
          </a:xfrm>
        </p:spPr>
        <p:txBody>
          <a:bodyPr/>
          <a:lstStyle>
            <a:lvl1pPr>
              <a:defRPr smtClean="0">
                <a:solidFill>
                  <a:schemeClr val="bg1"/>
                </a:solidFill>
              </a:defRPr>
            </a:lvl1pPr>
          </a:lstStyle>
          <a:p>
            <a:pPr>
              <a:defRPr/>
            </a:pPr>
            <a:fld id="{0A38C746-8138-314C-AB36-2906FDE761DE}" type="datetime1">
              <a:rPr lang="fi-FI"/>
              <a:pPr>
                <a:defRPr/>
              </a:pPr>
              <a:t>11.4.2024</a:t>
            </a:fld>
            <a:endParaRPr lang="fi-FI"/>
          </a:p>
        </p:txBody>
      </p:sp>
      <p:sp>
        <p:nvSpPr>
          <p:cNvPr id="6" name="Alatunnisteen paikkamerkki 4"/>
          <p:cNvSpPr>
            <a:spLocks noGrp="1"/>
          </p:cNvSpPr>
          <p:nvPr>
            <p:ph type="ftr" sz="quarter" idx="11"/>
          </p:nvPr>
        </p:nvSpPr>
        <p:spPr>
          <a:xfrm>
            <a:off x="3111500" y="4737100"/>
            <a:ext cx="2895600" cy="234950"/>
          </a:xfrm>
        </p:spPr>
        <p:txBody>
          <a:bodyPr/>
          <a:lstStyle>
            <a:lvl1pPr>
              <a:defRPr>
                <a:solidFill>
                  <a:schemeClr val="bg1"/>
                </a:solidFill>
              </a:defRPr>
            </a:lvl1pPr>
          </a:lstStyle>
          <a:p>
            <a:pPr>
              <a:defRPr/>
            </a:pPr>
            <a:endParaRPr lang="fi-FI"/>
          </a:p>
        </p:txBody>
      </p:sp>
    </p:spTree>
    <p:extLst>
      <p:ext uri="{BB962C8B-B14F-4D97-AF65-F5344CB8AC3E}">
        <p14:creationId xmlns:p14="http://schemas.microsoft.com/office/powerpoint/2010/main" val="545625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Aloitussivu-IHV2014">
    <p:spTree>
      <p:nvGrpSpPr>
        <p:cNvPr id="1" name=""/>
        <p:cNvGrpSpPr/>
        <p:nvPr/>
      </p:nvGrpSpPr>
      <p:grpSpPr>
        <a:xfrm>
          <a:off x="0" y="0"/>
          <a:ext cx="0" cy="0"/>
          <a:chOff x="0" y="0"/>
          <a:chExt cx="0" cy="0"/>
        </a:xfrm>
      </p:grpSpPr>
      <p:sp>
        <p:nvSpPr>
          <p:cNvPr id="2" name="Otsikko 1"/>
          <p:cNvSpPr>
            <a:spLocks noGrp="1"/>
          </p:cNvSpPr>
          <p:nvPr>
            <p:ph type="title"/>
          </p:nvPr>
        </p:nvSpPr>
        <p:spPr>
          <a:xfrm>
            <a:off x="777875" y="1891314"/>
            <a:ext cx="7304969" cy="613709"/>
          </a:xfrm>
          <a:prstGeom prst="rect">
            <a:avLst/>
          </a:prstGeom>
        </p:spPr>
        <p:txBody>
          <a:bodyPr/>
          <a:lstStyle>
            <a:lvl1pPr algn="ctr">
              <a:defRPr sz="32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777876" y="2455246"/>
            <a:ext cx="7304968" cy="1350522"/>
          </a:xfrm>
        </p:spPr>
        <p:txBody>
          <a:bodyPr/>
          <a:lstStyle>
            <a:lvl1pPr algn="ctr">
              <a:defRPr sz="1800"/>
            </a:lvl1pPr>
            <a:lvl2pPr marL="0" algn="ctr">
              <a:defRPr/>
            </a:lvl2pPr>
            <a:lvl3pPr marL="360000" indent="-171450">
              <a:buFont typeface="Arial"/>
              <a:buChar char="•"/>
              <a:defRPr sz="1200"/>
            </a:lvl3pPr>
            <a:lvl4pPr marL="540000" indent="-180000">
              <a:buFont typeface="Lucida Grande"/>
              <a:buChar char="-"/>
              <a:defRPr sz="1000"/>
            </a:lvl4pPr>
            <a:lvl5pPr marL="540000" indent="-180000">
              <a:buFont typeface="Lucida Grande"/>
              <a:buChar char="-"/>
              <a:defRPr sz="1000"/>
            </a:lvl5pPr>
            <a:lvl6pPr marL="540000" indent="-180000">
              <a:buFont typeface="Lucida Grande"/>
              <a:buChar char="-"/>
              <a:defRPr sz="1000"/>
            </a:lvl6pPr>
            <a:lvl7pPr marL="540000" indent="-180000">
              <a:buFont typeface="Lucida Grande"/>
              <a:buChar char="-"/>
              <a:defRPr sz="1000"/>
            </a:lvl7pPr>
            <a:lvl8pPr marL="540000" indent="-180000">
              <a:buFont typeface="Lucida Grande"/>
              <a:buChar char="-"/>
              <a:defRPr sz="1000"/>
            </a:lvl8pPr>
            <a:lvl9pPr marL="540000" indent="-180000">
              <a:buFont typeface="Lucida Grande"/>
              <a:buChar char="-"/>
              <a:defRPr sz="1000"/>
            </a:lvl9pPr>
          </a:lstStyle>
          <a:p>
            <a:pPr lvl="0"/>
            <a:r>
              <a:rPr lang="fi-FI"/>
              <a:t>Muokkaa tekstin perustyylejä napsauttamalla</a:t>
            </a:r>
          </a:p>
          <a:p>
            <a:pPr lvl="1"/>
            <a:r>
              <a:rPr lang="fi-FI"/>
              <a:t>toinen taso</a:t>
            </a:r>
          </a:p>
        </p:txBody>
      </p:sp>
      <p:sp>
        <p:nvSpPr>
          <p:cNvPr id="5" name="Päivämäärän paikkamerkki 3"/>
          <p:cNvSpPr>
            <a:spLocks noGrp="1"/>
          </p:cNvSpPr>
          <p:nvPr>
            <p:ph type="dt" sz="half" idx="10"/>
          </p:nvPr>
        </p:nvSpPr>
        <p:spPr>
          <a:xfrm>
            <a:off x="687388" y="4741863"/>
            <a:ext cx="2133600" cy="234950"/>
          </a:xfrm>
        </p:spPr>
        <p:txBody>
          <a:bodyPr/>
          <a:lstStyle>
            <a:lvl1pPr>
              <a:defRPr smtClean="0">
                <a:solidFill>
                  <a:schemeClr val="bg1"/>
                </a:solidFill>
              </a:defRPr>
            </a:lvl1pPr>
          </a:lstStyle>
          <a:p>
            <a:pPr>
              <a:defRPr/>
            </a:pPr>
            <a:fld id="{8E0018F6-0795-D447-87B1-BA86058A1BAD}" type="datetime1">
              <a:rPr lang="fi-FI"/>
              <a:pPr>
                <a:defRPr/>
              </a:pPr>
              <a:t>11.4.2024</a:t>
            </a:fld>
            <a:endParaRPr lang="fi-FI"/>
          </a:p>
        </p:txBody>
      </p:sp>
      <p:sp>
        <p:nvSpPr>
          <p:cNvPr id="6" name="Alatunnisteen paikkamerkki 4"/>
          <p:cNvSpPr>
            <a:spLocks noGrp="1"/>
          </p:cNvSpPr>
          <p:nvPr>
            <p:ph type="ftr" sz="quarter" idx="11"/>
          </p:nvPr>
        </p:nvSpPr>
        <p:spPr>
          <a:xfrm>
            <a:off x="3111500" y="4737100"/>
            <a:ext cx="2895600" cy="234950"/>
          </a:xfrm>
        </p:spPr>
        <p:txBody>
          <a:bodyPr/>
          <a:lstStyle>
            <a:lvl1pPr>
              <a:defRPr>
                <a:solidFill>
                  <a:schemeClr val="bg1"/>
                </a:solidFill>
              </a:defRPr>
            </a:lvl1pPr>
          </a:lstStyle>
          <a:p>
            <a:pPr>
              <a:defRPr/>
            </a:pPr>
            <a:endParaRPr lang="fi-FI"/>
          </a:p>
        </p:txBody>
      </p:sp>
    </p:spTree>
    <p:extLst>
      <p:ext uri="{BB962C8B-B14F-4D97-AF65-F5344CB8AC3E}">
        <p14:creationId xmlns:p14="http://schemas.microsoft.com/office/powerpoint/2010/main" val="1121815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loitussivu-IHV-FIILI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967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ekstisivu-A">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48572"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48573" cy="2571102"/>
          </a:xfrm>
        </p:spPr>
        <p:txBody>
          <a:bodyPr/>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7388" y="4741863"/>
            <a:ext cx="2133600" cy="234950"/>
          </a:xfrm>
        </p:spPr>
        <p:txBody>
          <a:bodyPr/>
          <a:lstStyle>
            <a:lvl1pPr>
              <a:defRPr smtClean="0"/>
            </a:lvl1pPr>
          </a:lstStyle>
          <a:p>
            <a:pPr>
              <a:defRPr/>
            </a:pPr>
            <a:fld id="{EBEE01DE-A184-6B42-9EAA-ED6035CA243F}"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1093057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ekstisivu-A-2P">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48572"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48573" cy="2571102"/>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7388" y="4741863"/>
            <a:ext cx="2133600" cy="234950"/>
          </a:xfrm>
        </p:spPr>
        <p:txBody>
          <a:bodyPr/>
          <a:lstStyle>
            <a:lvl1pPr>
              <a:defRPr smtClean="0"/>
            </a:lvl1pPr>
          </a:lstStyle>
          <a:p>
            <a:pPr>
              <a:defRPr/>
            </a:pPr>
            <a:fld id="{EBEE01DE-A184-6B42-9EAA-ED6035CA243F}"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38656905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ekstisivu-B">
    <p:spTree>
      <p:nvGrpSpPr>
        <p:cNvPr id="1" name=""/>
        <p:cNvGrpSpPr/>
        <p:nvPr/>
      </p:nvGrpSpPr>
      <p:grpSpPr>
        <a:xfrm>
          <a:off x="0" y="0"/>
          <a:ext cx="0" cy="0"/>
          <a:chOff x="0" y="0"/>
          <a:chExt cx="0" cy="0"/>
        </a:xfrm>
      </p:grpSpPr>
      <p:pic>
        <p:nvPicPr>
          <p:cNvPr id="7" name="Kuva 5"/>
          <p:cNvPicPr>
            <a:picLocks noChangeAspect="1"/>
          </p:cNvPicPr>
          <p:nvPr userDrawn="1"/>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48572"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48573" cy="2571102"/>
          </a:xfrm>
        </p:spPr>
        <p:txBody>
          <a:bodyPr/>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7388" y="4741863"/>
            <a:ext cx="2133600" cy="234950"/>
          </a:xfrm>
        </p:spPr>
        <p:txBody>
          <a:bodyPr/>
          <a:lstStyle>
            <a:lvl1pPr>
              <a:defRPr smtClean="0"/>
            </a:lvl1pPr>
          </a:lstStyle>
          <a:p>
            <a:pPr>
              <a:defRPr/>
            </a:pPr>
            <a:fld id="{EBEE01DE-A184-6B42-9EAA-ED6035CA243F}"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15458475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ekstisivu-B-2P">
    <p:spTree>
      <p:nvGrpSpPr>
        <p:cNvPr id="1" name=""/>
        <p:cNvGrpSpPr/>
        <p:nvPr/>
      </p:nvGrpSpPr>
      <p:grpSpPr>
        <a:xfrm>
          <a:off x="0" y="0"/>
          <a:ext cx="0" cy="0"/>
          <a:chOff x="0" y="0"/>
          <a:chExt cx="0" cy="0"/>
        </a:xfrm>
      </p:grpSpPr>
      <p:pic>
        <p:nvPicPr>
          <p:cNvPr id="7" name="Kuva 5"/>
          <p:cNvPicPr>
            <a:picLocks noChangeAspect="1"/>
          </p:cNvPicPr>
          <p:nvPr userDrawn="1"/>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48572"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48573" cy="2571102"/>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7388" y="4741863"/>
            <a:ext cx="2133600" cy="234950"/>
          </a:xfrm>
        </p:spPr>
        <p:txBody>
          <a:bodyPr/>
          <a:lstStyle>
            <a:lvl1pPr>
              <a:defRPr smtClean="0"/>
            </a:lvl1pPr>
          </a:lstStyle>
          <a:p>
            <a:pPr>
              <a:defRPr/>
            </a:pPr>
            <a:fld id="{EBEE01DE-A184-6B42-9EAA-ED6035CA243F}"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370831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SIO_Yrittäminen_maaseudulla_4v">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7459" y="207677"/>
            <a:ext cx="6136541" cy="4930700"/>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FCD016"/>
                </a:solidFill>
              </a:defRPr>
            </a:lvl1pPr>
          </a:lstStyle>
          <a:p>
            <a:r>
              <a:rPr lang="fi-FI"/>
              <a:t>Muokkaa ots. perustyyl. napsautt.</a:t>
            </a:r>
            <a:endParaRPr lang="en-US"/>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201168"/>
          </a:xfrm>
          <a:prstGeom prst="rect">
            <a:avLst/>
          </a:prstGeom>
        </p:spPr>
      </p:pic>
      <p:pic>
        <p:nvPicPr>
          <p:cNvPr id="12" name="Picture 11"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11241169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ekstisivu-C">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57038"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57039" cy="2571102"/>
          </a:xfrm>
        </p:spPr>
        <p:txBody>
          <a:bodyPr/>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CFF738C6-854D-5344-857B-49E56D282FB4}"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357294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ekstisivu-C-2P">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57038"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57039" cy="2571102"/>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CFF738C6-854D-5344-857B-49E56D282FB4}"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3384819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ekstisivu-D">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48572"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48573" cy="2571102"/>
          </a:xfrm>
        </p:spPr>
        <p:txBody>
          <a:bodyPr/>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a:p>
            <a:pPr lvl="1"/>
            <a:r>
              <a:rPr lang="fi-FI"/>
              <a:t>toinen taso</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F6406A06-5AAF-BA48-BFE1-7546A9194666}"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2777771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ekstisivu-D-2P">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48572"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48573" cy="2571102"/>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F6406A06-5AAF-BA48-BFE1-7546A9194666}"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40461931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ekstisivu-E">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48572"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48573" cy="2571102"/>
          </a:xfrm>
        </p:spPr>
        <p:txBody>
          <a:bodyPr/>
          <a:lstStyle>
            <a:lvl1pPr>
              <a:defRPr sz="1600"/>
            </a:lvl1pPr>
            <a:lvl2pPr marL="0" indent="0">
              <a:buFontTx/>
              <a:buNone/>
              <a:defRPr/>
            </a:lvl2pPr>
            <a:lvl3pPr marL="645750" indent="-28575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32D689E4-14A0-614B-9EFD-AC3ADE0D8C1C}"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1751158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ekstisivu-E-2P">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48572"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hasCustomPrompt="1"/>
          </p:nvPr>
        </p:nvSpPr>
        <p:spPr>
          <a:xfrm>
            <a:off x="668695" y="1596832"/>
            <a:ext cx="6248573" cy="2571102"/>
          </a:xfrm>
        </p:spPr>
        <p:txBody>
          <a:bodyPr numCol="2" spcCol="144000"/>
          <a:lstStyle>
            <a:lvl1pPr>
              <a:defRPr sz="1600"/>
            </a:lvl1pPr>
            <a:lvl2pPr marL="0" indent="0">
              <a:buFontTx/>
              <a:buNone/>
              <a:defRPr/>
            </a:lvl2pPr>
            <a:lvl3pPr marL="645750" indent="-28575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err="1"/>
              <a:t>ccvcvc</a:t>
            </a:r>
            <a:endParaRPr lang="fi-FI"/>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32D689E4-14A0-614B-9EFD-AC3ADE0D8C1C}"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1794465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ekstisivu-F">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57038"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57039" cy="2571102"/>
          </a:xfrm>
        </p:spPr>
        <p:txBody>
          <a:bodyPr/>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5357AE97-4A0C-4644-9A88-4954B059A31E}"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2373809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ekstisivu-F-2P">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57038"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57039" cy="2571102"/>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5357AE97-4A0C-4644-9A88-4954B059A31E}"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396979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ekstisivu-G">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48572"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48573" cy="2571102"/>
          </a:xfrm>
        </p:spPr>
        <p:txBody>
          <a:bodyPr/>
          <a:lstStyle>
            <a:lvl1pPr>
              <a:defRPr sz="1600"/>
            </a:lvl1pPr>
            <a:lvl2pPr marL="0" indent="0">
              <a:buFontTx/>
              <a:buNone/>
              <a:defRPr/>
            </a:lvl2pPr>
            <a:lvl3pPr marL="540000" indent="-17145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00833326-BD65-BF48-8801-5215B5C65D4E}"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41313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ekstisivu-G-2P">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48572"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48573" cy="2571102"/>
          </a:xfrm>
        </p:spPr>
        <p:txBody>
          <a:bodyPr numCol="2" spcCol="144000"/>
          <a:lstStyle>
            <a:lvl1pPr>
              <a:defRPr sz="1600"/>
            </a:lvl1pPr>
            <a:lvl2pPr marL="0" indent="0">
              <a:buFontTx/>
              <a:buNone/>
              <a:defRPr/>
            </a:lvl2pPr>
            <a:lvl3pPr marL="540000" indent="-17145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00833326-BD65-BF48-8801-5215B5C65D4E}"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339660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OSIO_Metsänomistamine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7460" y="209244"/>
            <a:ext cx="6136540" cy="4928866"/>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009D4B"/>
                </a:solidFill>
              </a:defRPr>
            </a:lvl1pPr>
          </a:lstStyle>
          <a:p>
            <a:r>
              <a:rPr lang="fi-FI"/>
              <a:t>Muokkaa ots. perustyyl. napsautt.</a:t>
            </a:r>
            <a:endParaRPr lang="en-US"/>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2" name="Picture 1" descr="MTK_ppt_metsänomistaminen_yläpalkki.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919"/>
            <a:ext cx="9144000" cy="203454"/>
          </a:xfrm>
          <a:prstGeom prst="rect">
            <a:avLst/>
          </a:prstGeom>
        </p:spPr>
      </p:pic>
      <p:pic>
        <p:nvPicPr>
          <p:cNvPr id="12" name="Picture 11"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3" name="Picture 2" descr="metsanomistajat.jp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70660" y="4137471"/>
            <a:ext cx="1428618" cy="431092"/>
          </a:xfrm>
          <a:prstGeom prst="rect">
            <a:avLst/>
          </a:prstGeom>
        </p:spPr>
      </p:pic>
    </p:spTree>
    <p:extLst>
      <p:ext uri="{BB962C8B-B14F-4D97-AF65-F5344CB8AC3E}">
        <p14:creationId xmlns:p14="http://schemas.microsoft.com/office/powerpoint/2010/main" val="680763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ekstisivu-Malli">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6" y="983123"/>
            <a:ext cx="6248572"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6248573" cy="2571102"/>
          </a:xfrm>
        </p:spPr>
        <p:txBody>
          <a:bodyPr/>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1E374169-9462-D94D-BDFD-9757E6B65323}"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2723399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ekstisivu-MTK-A">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7775098" cy="2571102"/>
          </a:xfrm>
        </p:spPr>
        <p:txBody>
          <a:bodyPr/>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870EED34-A3DC-E74F-A93B-FC464206368A}"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2707626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ekstisivu-MTK-A-2P">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7775098" cy="2571102"/>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870EED34-A3DC-E74F-A93B-FC464206368A}"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3331626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ekstisivu-MTK-B">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5" y="772179"/>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73924" y="1334048"/>
            <a:ext cx="7775098" cy="2571102"/>
          </a:xfrm>
        </p:spPr>
        <p:txBody>
          <a:bodyPr spcCol="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3978229F-0316-2444-A935-A68F20A20820}"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1241149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ekstisivu-MTK-B-2P">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5" y="772179"/>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73924" y="1334048"/>
            <a:ext cx="7775098" cy="2571102"/>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3978229F-0316-2444-A935-A68F20A20820}"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8631267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ekstisivu-MTK-C">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5" y="507579"/>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81691" y="1121288"/>
            <a:ext cx="7775098" cy="2571102"/>
          </a:xfrm>
        </p:spPr>
        <p:txBody>
          <a:bodyPr/>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B42CF7F3-27E0-4C47-9CAB-35BF2EC54E0E}"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31157168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ekstisivu-MTK-C-2P">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5" y="507579"/>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81691" y="1121288"/>
            <a:ext cx="7775098" cy="2571102"/>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B42CF7F3-27E0-4C47-9CAB-35BF2EC54E0E}"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31128265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ekstisivu-MenMaalle">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7775098" cy="2571102"/>
          </a:xfrm>
        </p:spPr>
        <p:txBody>
          <a:bodyPr/>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2282825" y="4737100"/>
            <a:ext cx="822325" cy="234950"/>
          </a:xfrm>
        </p:spPr>
        <p:txBody>
          <a:bodyPr/>
          <a:lstStyle>
            <a:lvl1pPr>
              <a:defRPr smtClean="0"/>
            </a:lvl1pPr>
          </a:lstStyle>
          <a:p>
            <a:pPr>
              <a:defRPr/>
            </a:pPr>
            <a:fld id="{3CEEA744-DC42-254F-B4D0-894AA196000D}" type="datetime1">
              <a:rPr lang="fi-FI"/>
              <a:pPr>
                <a:defRPr/>
              </a:pPr>
              <a:t>11.4.2024</a:t>
            </a:fld>
            <a:endParaRPr lang="fi-FI"/>
          </a:p>
        </p:txBody>
      </p:sp>
      <p:sp>
        <p:nvSpPr>
          <p:cNvPr id="6" name="Alatunnisteen paikkamerkki 4"/>
          <p:cNvSpPr>
            <a:spLocks noGrp="1"/>
          </p:cNvSpPr>
          <p:nvPr>
            <p:ph type="ftr" sz="quarter" idx="11"/>
          </p:nvPr>
        </p:nvSpPr>
        <p:spPr>
          <a:xfrm>
            <a:off x="3105150" y="4737100"/>
            <a:ext cx="2535238" cy="234950"/>
          </a:xfrm>
        </p:spPr>
        <p:txBody>
          <a:bodyPr/>
          <a:lstStyle>
            <a:lvl1pPr>
              <a:defRPr dirty="0"/>
            </a:lvl1pPr>
          </a:lstStyle>
          <a:p>
            <a:pPr>
              <a:defRPr/>
            </a:pPr>
            <a:endParaRPr lang="fi-FI"/>
          </a:p>
        </p:txBody>
      </p:sp>
    </p:spTree>
    <p:extLst>
      <p:ext uri="{BB962C8B-B14F-4D97-AF65-F5344CB8AC3E}">
        <p14:creationId xmlns:p14="http://schemas.microsoft.com/office/powerpoint/2010/main" val="16585056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ekstisivu-MenMaalle-2P">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7775098" cy="2571102"/>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2282825" y="4737100"/>
            <a:ext cx="822325" cy="234950"/>
          </a:xfrm>
        </p:spPr>
        <p:txBody>
          <a:bodyPr/>
          <a:lstStyle>
            <a:lvl1pPr>
              <a:defRPr smtClean="0"/>
            </a:lvl1pPr>
          </a:lstStyle>
          <a:p>
            <a:pPr>
              <a:defRPr/>
            </a:pPr>
            <a:fld id="{3CEEA744-DC42-254F-B4D0-894AA196000D}" type="datetime1">
              <a:rPr lang="fi-FI"/>
              <a:pPr>
                <a:defRPr/>
              </a:pPr>
              <a:t>11.4.2024</a:t>
            </a:fld>
            <a:endParaRPr lang="fi-FI"/>
          </a:p>
        </p:txBody>
      </p:sp>
      <p:sp>
        <p:nvSpPr>
          <p:cNvPr id="6" name="Alatunnisteen paikkamerkki 4"/>
          <p:cNvSpPr>
            <a:spLocks noGrp="1"/>
          </p:cNvSpPr>
          <p:nvPr>
            <p:ph type="ftr" sz="quarter" idx="11"/>
          </p:nvPr>
        </p:nvSpPr>
        <p:spPr>
          <a:xfrm>
            <a:off x="3105150" y="4737100"/>
            <a:ext cx="2535238" cy="234950"/>
          </a:xfrm>
        </p:spPr>
        <p:txBody>
          <a:bodyPr/>
          <a:lstStyle>
            <a:lvl1pPr>
              <a:defRPr dirty="0"/>
            </a:lvl1pPr>
          </a:lstStyle>
          <a:p>
            <a:pPr>
              <a:defRPr/>
            </a:pPr>
            <a:endParaRPr lang="fi-FI"/>
          </a:p>
        </p:txBody>
      </p:sp>
    </p:spTree>
    <p:extLst>
      <p:ext uri="{BB962C8B-B14F-4D97-AF65-F5344CB8AC3E}">
        <p14:creationId xmlns:p14="http://schemas.microsoft.com/office/powerpoint/2010/main" val="24196795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ekstisivu-MetsOm">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4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7775098" cy="2571102"/>
          </a:xfrm>
        </p:spPr>
        <p:txBody>
          <a:bodyPr/>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Tree>
    <p:extLst>
      <p:ext uri="{BB962C8B-B14F-4D97-AF65-F5344CB8AC3E}">
        <p14:creationId xmlns:p14="http://schemas.microsoft.com/office/powerpoint/2010/main" val="1279434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SIO_Metsänomistaminen_4v">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7460" y="209244"/>
            <a:ext cx="6136540" cy="4928866"/>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009D4B"/>
                </a:solidFill>
              </a:defRPr>
            </a:lvl1pPr>
          </a:lstStyle>
          <a:p>
            <a:r>
              <a:rPr lang="fi-FI"/>
              <a:t>Muokkaa ots. perustyyl. napsautt.</a:t>
            </a:r>
            <a:endParaRPr lang="en-US"/>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2" name="Picture 1" descr="MTK_ppt_metsänomistaminen_yläpalkki.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919"/>
            <a:ext cx="9144000" cy="203454"/>
          </a:xfrm>
          <a:prstGeom prst="rect">
            <a:avLst/>
          </a:prstGeom>
        </p:spPr>
      </p:pic>
      <p:pic>
        <p:nvPicPr>
          <p:cNvPr id="12" name="Picture 11"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3" name="Picture 2" descr="metsanomistajat.jp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70660" y="4137471"/>
            <a:ext cx="1428618" cy="431092"/>
          </a:xfrm>
          <a:prstGeom prst="rect">
            <a:avLst/>
          </a:prstGeom>
        </p:spPr>
      </p:pic>
    </p:spTree>
    <p:extLst>
      <p:ext uri="{BB962C8B-B14F-4D97-AF65-F5344CB8AC3E}">
        <p14:creationId xmlns:p14="http://schemas.microsoft.com/office/powerpoint/2010/main" val="14783231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ekstisivu-MetsOm-2P">
    <p:spTree>
      <p:nvGrpSpPr>
        <p:cNvPr id="1" name=""/>
        <p:cNvGrpSpPr/>
        <p:nvPr/>
      </p:nvGrpSpPr>
      <p:grpSpPr>
        <a:xfrm>
          <a:off x="0" y="0"/>
          <a:ext cx="0" cy="0"/>
          <a:chOff x="0" y="0"/>
          <a:chExt cx="0" cy="0"/>
        </a:xfrm>
      </p:grpSpPr>
      <p:pic>
        <p:nvPicPr>
          <p:cNvPr id="4" name="Kuva 5" descr="MTK-PPT-1504-MetsO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7775098" cy="2571102"/>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681038" y="4741863"/>
            <a:ext cx="2133600" cy="234950"/>
          </a:xfrm>
        </p:spPr>
        <p:txBody>
          <a:bodyPr/>
          <a:lstStyle>
            <a:lvl1pPr>
              <a:defRPr smtClean="0"/>
            </a:lvl1pPr>
          </a:lstStyle>
          <a:p>
            <a:pPr>
              <a:defRPr/>
            </a:pPr>
            <a:fld id="{20B2E28A-3E70-CF4D-BBDE-FC27753DAE74}"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20274363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ekstisivu-MetsOm-PEFC">
    <p:spTree>
      <p:nvGrpSpPr>
        <p:cNvPr id="1" name=""/>
        <p:cNvGrpSpPr/>
        <p:nvPr/>
      </p:nvGrpSpPr>
      <p:grpSpPr>
        <a:xfrm>
          <a:off x="0" y="0"/>
          <a:ext cx="0" cy="0"/>
          <a:chOff x="0" y="0"/>
          <a:chExt cx="0" cy="0"/>
        </a:xfrm>
      </p:grpSpPr>
      <p:pic>
        <p:nvPicPr>
          <p:cNvPr id="4" name="Kuva 5" descr="MTK-PPT-1504-PEFC-MetsO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iruutu 4"/>
          <p:cNvSpPr txBox="1"/>
          <p:nvPr/>
        </p:nvSpPr>
        <p:spPr>
          <a:xfrm>
            <a:off x="657225" y="4900613"/>
            <a:ext cx="625475" cy="168275"/>
          </a:xfrm>
          <a:prstGeom prst="rect">
            <a:avLst/>
          </a:prstGeom>
          <a:noFill/>
        </p:spPr>
        <p:txBody>
          <a:bodyPr>
            <a:spAutoFit/>
          </a:bodyPr>
          <a:lstStyle/>
          <a:p>
            <a:pPr algn="ctr">
              <a:defRPr/>
            </a:pPr>
            <a:r>
              <a:rPr lang="fi-FI" sz="500" spc="-150">
                <a:solidFill>
                  <a:schemeClr val="accent3"/>
                </a:solidFill>
              </a:rPr>
              <a:t>PEFC/02-44-03</a:t>
            </a:r>
          </a:p>
        </p:txBody>
      </p:sp>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7775098" cy="2571102"/>
          </a:xfrm>
        </p:spPr>
        <p:txBody>
          <a:bodyPr/>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6" name="Päivämäärän paikkamerkki 3"/>
          <p:cNvSpPr>
            <a:spLocks noGrp="1"/>
          </p:cNvSpPr>
          <p:nvPr>
            <p:ph type="dt" sz="half" idx="10"/>
          </p:nvPr>
        </p:nvSpPr>
        <p:spPr>
          <a:xfrm>
            <a:off x="1362075" y="4741863"/>
            <a:ext cx="1373188" cy="234950"/>
          </a:xfrm>
        </p:spPr>
        <p:txBody>
          <a:bodyPr/>
          <a:lstStyle>
            <a:lvl1pPr>
              <a:defRPr smtClean="0"/>
            </a:lvl1pPr>
          </a:lstStyle>
          <a:p>
            <a:pPr>
              <a:defRPr/>
            </a:pPr>
            <a:fld id="{D2625D35-1422-E84F-BEE0-3C88CB3572AB}" type="datetime1">
              <a:rPr lang="fi-FI"/>
              <a:pPr>
                <a:defRPr/>
              </a:pPr>
              <a:t>11.4.2024</a:t>
            </a:fld>
            <a:endParaRPr lang="fi-FI"/>
          </a:p>
        </p:txBody>
      </p:sp>
      <p:sp>
        <p:nvSpPr>
          <p:cNvPr id="7" name="Alatunnisteen paikkamerkki 4"/>
          <p:cNvSpPr>
            <a:spLocks noGrp="1"/>
          </p:cNvSpPr>
          <p:nvPr>
            <p:ph type="ftr" sz="quarter" idx="11"/>
          </p:nvPr>
        </p:nvSpPr>
        <p:spPr/>
        <p:txBody>
          <a:bodyPr/>
          <a:lstStyle>
            <a:lvl1pPr>
              <a:defRPr dirty="0"/>
            </a:lvl1pPr>
          </a:lstStyle>
          <a:p>
            <a:pPr>
              <a:defRPr/>
            </a:pPr>
            <a:endParaRPr lang="fi-FI"/>
          </a:p>
        </p:txBody>
      </p:sp>
    </p:spTree>
    <p:extLst>
      <p:ext uri="{BB962C8B-B14F-4D97-AF65-F5344CB8AC3E}">
        <p14:creationId xmlns:p14="http://schemas.microsoft.com/office/powerpoint/2010/main" val="39189510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ekstisivu-MetsOm-PEFC-2P">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iruutu 4"/>
          <p:cNvSpPr txBox="1"/>
          <p:nvPr/>
        </p:nvSpPr>
        <p:spPr>
          <a:xfrm>
            <a:off x="657225" y="4900613"/>
            <a:ext cx="625475" cy="168275"/>
          </a:xfrm>
          <a:prstGeom prst="rect">
            <a:avLst/>
          </a:prstGeom>
          <a:noFill/>
        </p:spPr>
        <p:txBody>
          <a:bodyPr>
            <a:spAutoFit/>
          </a:bodyPr>
          <a:lstStyle/>
          <a:p>
            <a:pPr algn="ctr">
              <a:defRPr/>
            </a:pPr>
            <a:r>
              <a:rPr lang="fi-FI" sz="500" spc="-150">
                <a:solidFill>
                  <a:schemeClr val="accent3"/>
                </a:solidFill>
              </a:rPr>
              <a:t>PEFC/02-44-03</a:t>
            </a:r>
          </a:p>
        </p:txBody>
      </p:sp>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7775098" cy="2571102"/>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6" name="Päivämäärän paikkamerkki 3"/>
          <p:cNvSpPr>
            <a:spLocks noGrp="1"/>
          </p:cNvSpPr>
          <p:nvPr>
            <p:ph type="dt" sz="half" idx="10"/>
          </p:nvPr>
        </p:nvSpPr>
        <p:spPr>
          <a:xfrm>
            <a:off x="1362075" y="4741863"/>
            <a:ext cx="1373188" cy="234950"/>
          </a:xfrm>
        </p:spPr>
        <p:txBody>
          <a:bodyPr/>
          <a:lstStyle>
            <a:lvl1pPr>
              <a:defRPr smtClean="0"/>
            </a:lvl1pPr>
          </a:lstStyle>
          <a:p>
            <a:pPr>
              <a:defRPr/>
            </a:pPr>
            <a:fld id="{D2625D35-1422-E84F-BEE0-3C88CB3572AB}" type="datetime1">
              <a:rPr lang="fi-FI"/>
              <a:pPr>
                <a:defRPr/>
              </a:pPr>
              <a:t>11.4.2024</a:t>
            </a:fld>
            <a:endParaRPr lang="fi-FI"/>
          </a:p>
        </p:txBody>
      </p:sp>
      <p:sp>
        <p:nvSpPr>
          <p:cNvPr id="7" name="Alatunnisteen paikkamerkki 4"/>
          <p:cNvSpPr>
            <a:spLocks noGrp="1"/>
          </p:cNvSpPr>
          <p:nvPr>
            <p:ph type="ftr" sz="quarter" idx="11"/>
          </p:nvPr>
        </p:nvSpPr>
        <p:spPr/>
        <p:txBody>
          <a:bodyPr/>
          <a:lstStyle>
            <a:lvl1pPr>
              <a:defRPr dirty="0"/>
            </a:lvl1pPr>
          </a:lstStyle>
          <a:p>
            <a:pPr>
              <a:defRPr/>
            </a:pPr>
            <a:endParaRPr lang="fi-FI"/>
          </a:p>
        </p:txBody>
      </p:sp>
    </p:spTree>
    <p:extLst>
      <p:ext uri="{BB962C8B-B14F-4D97-AF65-F5344CB8AC3E}">
        <p14:creationId xmlns:p14="http://schemas.microsoft.com/office/powerpoint/2010/main" val="15667144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ekstisivu-MTK-PEFC">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5461"/>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iruutu 4"/>
          <p:cNvSpPr txBox="1"/>
          <p:nvPr/>
        </p:nvSpPr>
        <p:spPr>
          <a:xfrm>
            <a:off x="657225" y="4900613"/>
            <a:ext cx="625475" cy="168275"/>
          </a:xfrm>
          <a:prstGeom prst="rect">
            <a:avLst/>
          </a:prstGeom>
          <a:noFill/>
        </p:spPr>
        <p:txBody>
          <a:bodyPr>
            <a:spAutoFit/>
          </a:bodyPr>
          <a:lstStyle/>
          <a:p>
            <a:pPr algn="ctr">
              <a:defRPr/>
            </a:pPr>
            <a:r>
              <a:rPr lang="fi-FI" sz="500" spc="-150">
                <a:solidFill>
                  <a:schemeClr val="accent3"/>
                </a:solidFill>
              </a:rPr>
              <a:t>PEFC/02-44-03</a:t>
            </a:r>
          </a:p>
        </p:txBody>
      </p:sp>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7775098" cy="2571102"/>
          </a:xfrm>
        </p:spPr>
        <p:txBody>
          <a:bodyPr spcCol="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6" name="Päivämäärän paikkamerkki 3"/>
          <p:cNvSpPr>
            <a:spLocks noGrp="1"/>
          </p:cNvSpPr>
          <p:nvPr>
            <p:ph type="dt" sz="half" idx="10"/>
          </p:nvPr>
        </p:nvSpPr>
        <p:spPr>
          <a:xfrm>
            <a:off x="1362075" y="4741863"/>
            <a:ext cx="1373188" cy="234950"/>
          </a:xfrm>
        </p:spPr>
        <p:txBody>
          <a:bodyPr/>
          <a:lstStyle>
            <a:lvl1pPr>
              <a:defRPr smtClean="0"/>
            </a:lvl1pPr>
          </a:lstStyle>
          <a:p>
            <a:pPr>
              <a:defRPr/>
            </a:pPr>
            <a:fld id="{B2E7E701-DE6E-0645-9E39-C55FB5EDEFD3}" type="datetime1">
              <a:rPr lang="fi-FI"/>
              <a:pPr>
                <a:defRPr/>
              </a:pPr>
              <a:t>11.4.2024</a:t>
            </a:fld>
            <a:endParaRPr lang="fi-FI"/>
          </a:p>
        </p:txBody>
      </p:sp>
      <p:sp>
        <p:nvSpPr>
          <p:cNvPr id="7" name="Alatunnisteen paikkamerkki 4"/>
          <p:cNvSpPr>
            <a:spLocks noGrp="1"/>
          </p:cNvSpPr>
          <p:nvPr>
            <p:ph type="ftr" sz="quarter" idx="11"/>
          </p:nvPr>
        </p:nvSpPr>
        <p:spPr/>
        <p:txBody>
          <a:bodyPr/>
          <a:lstStyle>
            <a:lvl1pPr>
              <a:defRPr dirty="0"/>
            </a:lvl1pPr>
          </a:lstStyle>
          <a:p>
            <a:pPr>
              <a:defRPr/>
            </a:pPr>
            <a:endParaRPr lang="fi-FI"/>
          </a:p>
        </p:txBody>
      </p:sp>
    </p:spTree>
    <p:extLst>
      <p:ext uri="{BB962C8B-B14F-4D97-AF65-F5344CB8AC3E}">
        <p14:creationId xmlns:p14="http://schemas.microsoft.com/office/powerpoint/2010/main" val="28197135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ekstisivu-MTK-PEFC-2P">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5461"/>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iruutu 4"/>
          <p:cNvSpPr txBox="1"/>
          <p:nvPr/>
        </p:nvSpPr>
        <p:spPr>
          <a:xfrm>
            <a:off x="657225" y="4900613"/>
            <a:ext cx="625475" cy="168275"/>
          </a:xfrm>
          <a:prstGeom prst="rect">
            <a:avLst/>
          </a:prstGeom>
          <a:noFill/>
        </p:spPr>
        <p:txBody>
          <a:bodyPr>
            <a:spAutoFit/>
          </a:bodyPr>
          <a:lstStyle/>
          <a:p>
            <a:pPr algn="ctr">
              <a:defRPr/>
            </a:pPr>
            <a:r>
              <a:rPr lang="fi-FI" sz="500" spc="-150">
                <a:solidFill>
                  <a:schemeClr val="accent3"/>
                </a:solidFill>
              </a:rPr>
              <a:t>PEFC/02-44-03</a:t>
            </a:r>
          </a:p>
        </p:txBody>
      </p:sp>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7775098" cy="2571102"/>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6" name="Päivämäärän paikkamerkki 3"/>
          <p:cNvSpPr>
            <a:spLocks noGrp="1"/>
          </p:cNvSpPr>
          <p:nvPr>
            <p:ph type="dt" sz="half" idx="10"/>
          </p:nvPr>
        </p:nvSpPr>
        <p:spPr>
          <a:xfrm>
            <a:off x="1362075" y="4741863"/>
            <a:ext cx="1373188" cy="234950"/>
          </a:xfrm>
        </p:spPr>
        <p:txBody>
          <a:bodyPr/>
          <a:lstStyle>
            <a:lvl1pPr>
              <a:defRPr smtClean="0"/>
            </a:lvl1pPr>
          </a:lstStyle>
          <a:p>
            <a:pPr>
              <a:defRPr/>
            </a:pPr>
            <a:fld id="{B2E7E701-DE6E-0645-9E39-C55FB5EDEFD3}" type="datetime1">
              <a:rPr lang="fi-FI"/>
              <a:pPr>
                <a:defRPr/>
              </a:pPr>
              <a:t>11.4.2024</a:t>
            </a:fld>
            <a:endParaRPr lang="fi-FI"/>
          </a:p>
        </p:txBody>
      </p:sp>
      <p:sp>
        <p:nvSpPr>
          <p:cNvPr id="7" name="Alatunnisteen paikkamerkki 4"/>
          <p:cNvSpPr>
            <a:spLocks noGrp="1"/>
          </p:cNvSpPr>
          <p:nvPr>
            <p:ph type="ftr" sz="quarter" idx="11"/>
          </p:nvPr>
        </p:nvSpPr>
        <p:spPr/>
        <p:txBody>
          <a:bodyPr/>
          <a:lstStyle>
            <a:lvl1pPr>
              <a:defRPr dirty="0"/>
            </a:lvl1pPr>
          </a:lstStyle>
          <a:p>
            <a:pPr>
              <a:defRPr/>
            </a:pPr>
            <a:endParaRPr lang="fi-FI"/>
          </a:p>
        </p:txBody>
      </p:sp>
    </p:spTree>
    <p:extLst>
      <p:ext uri="{BB962C8B-B14F-4D97-AF65-F5344CB8AC3E}">
        <p14:creationId xmlns:p14="http://schemas.microsoft.com/office/powerpoint/2010/main" val="15696090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ekstisivu-YhdVuosi">
    <p:spTree>
      <p:nvGrpSpPr>
        <p:cNvPr id="1" name=""/>
        <p:cNvGrpSpPr/>
        <p:nvPr/>
      </p:nvGrpSpPr>
      <p:grpSpPr>
        <a:xfrm>
          <a:off x="0" y="0"/>
          <a:ext cx="0" cy="0"/>
          <a:chOff x="0" y="0"/>
          <a:chExt cx="0" cy="0"/>
        </a:xfrm>
      </p:grpSpPr>
      <p:pic>
        <p:nvPicPr>
          <p:cNvPr id="4" name="Kuva 5" descr="MTK-PPT-1504-YhdistV-MT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1"/>
            <a:ext cx="7775098" cy="2326561"/>
          </a:xfrm>
        </p:spPr>
        <p:txBody>
          <a:bodyPr/>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1954213" y="4737100"/>
            <a:ext cx="979487" cy="234950"/>
          </a:xfrm>
        </p:spPr>
        <p:txBody>
          <a:bodyPr/>
          <a:lstStyle>
            <a:lvl1pPr>
              <a:defRPr smtClean="0"/>
            </a:lvl1pPr>
          </a:lstStyle>
          <a:p>
            <a:pPr>
              <a:defRPr/>
            </a:pPr>
            <a:fld id="{1890DAFF-CDC9-E045-B0EF-AF59A5CC428F}"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2285232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ekstisivu-YhdVuosi-2P">
    <p:spTree>
      <p:nvGrpSpPr>
        <p:cNvPr id="1" name=""/>
        <p:cNvGrpSpPr/>
        <p:nvPr/>
      </p:nvGrpSpPr>
      <p:grpSpPr>
        <a:xfrm>
          <a:off x="0" y="0"/>
          <a:ext cx="0" cy="0"/>
          <a:chOff x="0" y="0"/>
          <a:chExt cx="0" cy="0"/>
        </a:xfrm>
      </p:grpSpPr>
      <p:pic>
        <p:nvPicPr>
          <p:cNvPr id="4" name="Kuva 5" descr="MTK-PPT-1504-YhdistV-MT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1"/>
            <a:ext cx="7775098" cy="2326561"/>
          </a:xfrm>
        </p:spPr>
        <p:txBody>
          <a:bodyPr numCol="2" spcCol="14400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1954213" y="4737100"/>
            <a:ext cx="979487" cy="234950"/>
          </a:xfrm>
        </p:spPr>
        <p:txBody>
          <a:bodyPr/>
          <a:lstStyle>
            <a:lvl1pPr>
              <a:defRPr smtClean="0"/>
            </a:lvl1pPr>
          </a:lstStyle>
          <a:p>
            <a:pPr>
              <a:defRPr/>
            </a:pPr>
            <a:fld id="{1890DAFF-CDC9-E045-B0EF-AF59A5CC428F}" type="datetime1">
              <a:rPr lang="fi-FI"/>
              <a:pPr>
                <a:defRPr/>
              </a:pPr>
              <a:t>11.4.2024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Tree>
    <p:extLst>
      <p:ext uri="{BB962C8B-B14F-4D97-AF65-F5344CB8AC3E}">
        <p14:creationId xmlns:p14="http://schemas.microsoft.com/office/powerpoint/2010/main" val="3738205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IHV2014-Tekstisivu">
    <p:spTree>
      <p:nvGrpSpPr>
        <p:cNvPr id="1" name=""/>
        <p:cNvGrpSpPr/>
        <p:nvPr/>
      </p:nvGrpSpPr>
      <p:grpSpPr>
        <a:xfrm>
          <a:off x="0" y="0"/>
          <a:ext cx="0" cy="0"/>
          <a:chOff x="0" y="0"/>
          <a:chExt cx="0" cy="0"/>
        </a:xfrm>
      </p:grpSpPr>
      <p:pic>
        <p:nvPicPr>
          <p:cNvPr id="7" name="Kuva 6" descr="MTK-PPT-IntohVuosi21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668695" y="983123"/>
            <a:ext cx="7764775" cy="613709"/>
          </a:xfrm>
          <a:prstGeom prst="rect">
            <a:avLst/>
          </a:prstGeom>
        </p:spPr>
        <p:txBody>
          <a:bodyPr/>
          <a:lstStyle>
            <a:lvl1pPr>
              <a:defRPr sz="28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668695" y="1596832"/>
            <a:ext cx="7775098" cy="2441768"/>
          </a:xfrm>
        </p:spPr>
        <p:txBody>
          <a:bodyPr spcCol="0"/>
          <a:lstStyle>
            <a:lvl1pPr>
              <a:defRPr sz="1600"/>
            </a:lvl1pPr>
            <a:lvl2pPr marL="0" indent="0">
              <a:buFontTx/>
              <a:buNone/>
              <a:defRPr/>
            </a:lvl2pPr>
            <a:lvl3pPr marL="540000" indent="-180000">
              <a:buFont typeface="Arial"/>
              <a:buChar char="•"/>
              <a:defRPr sz="1400"/>
            </a:lvl3pPr>
            <a:lvl4pPr marL="900000" indent="-180000">
              <a:buFont typeface="Lucida Grande"/>
              <a:buChar char="-"/>
              <a:defRPr sz="1200"/>
            </a:lvl4pPr>
            <a:lvl5pPr marL="900000" indent="-180000">
              <a:buFont typeface="Lucida Grande"/>
              <a:buChar char="-"/>
              <a:defRPr sz="1200"/>
            </a:lvl5pPr>
            <a:lvl6pPr marL="900000" indent="-180000">
              <a:buFont typeface="Lucida Grande"/>
              <a:buChar char="-"/>
              <a:defRPr sz="1200"/>
            </a:lvl6pPr>
            <a:lvl7pPr marL="900000" indent="-180000">
              <a:buFont typeface="Lucida Grande"/>
              <a:buChar char="-"/>
              <a:defRPr sz="1200"/>
            </a:lvl7pPr>
            <a:lvl8pPr marL="900000" indent="-180000">
              <a:buFont typeface="Lucida Grande"/>
              <a:buChar char="-"/>
              <a:defRPr sz="1200"/>
            </a:lvl8pPr>
            <a:lvl9pPr marL="900000" indent="-180000">
              <a:buFont typeface="Lucida Grande"/>
              <a:buChar char="-"/>
              <a:defRPr sz="1200"/>
            </a:lvl9pPr>
          </a:lstStyle>
          <a:p>
            <a:pPr lvl="0"/>
            <a:r>
              <a:rPr lang="fi-FI"/>
              <a:t>Muokkaa tekstin perustyylejä napsauttamalla</a:t>
            </a:r>
          </a:p>
        </p:txBody>
      </p:sp>
      <p:sp>
        <p:nvSpPr>
          <p:cNvPr id="5" name="Päivämäärän paikkamerkki 3"/>
          <p:cNvSpPr>
            <a:spLocks noGrp="1"/>
          </p:cNvSpPr>
          <p:nvPr>
            <p:ph type="dt" sz="half" idx="10"/>
          </p:nvPr>
        </p:nvSpPr>
        <p:spPr>
          <a:xfrm>
            <a:off x="2445070" y="4737100"/>
            <a:ext cx="752904" cy="230188"/>
          </a:xfrm>
        </p:spPr>
        <p:txBody>
          <a:bodyPr/>
          <a:lstStyle>
            <a:lvl1pPr>
              <a:defRPr smtClean="0"/>
            </a:lvl1pPr>
          </a:lstStyle>
          <a:p>
            <a:pPr>
              <a:defRPr/>
            </a:pPr>
            <a:fld id="{AA183089-9889-9846-97A7-C5F76C40A8A6}" type="datetime1">
              <a:rPr lang="fi-FI"/>
              <a:pPr>
                <a:defRPr/>
              </a:pPr>
              <a:t>11.4.2024</a:t>
            </a:fld>
            <a:endParaRPr lang="fi-FI"/>
          </a:p>
        </p:txBody>
      </p:sp>
      <p:sp>
        <p:nvSpPr>
          <p:cNvPr id="6" name="Alatunnisteen paikkamerkki 4"/>
          <p:cNvSpPr>
            <a:spLocks noGrp="1"/>
          </p:cNvSpPr>
          <p:nvPr>
            <p:ph type="ftr" sz="quarter" idx="11"/>
          </p:nvPr>
        </p:nvSpPr>
        <p:spPr>
          <a:xfrm>
            <a:off x="3197974" y="4737100"/>
            <a:ext cx="2868964" cy="234950"/>
          </a:xfrm>
        </p:spPr>
        <p:txBody>
          <a:bodyPr/>
          <a:lstStyle>
            <a:lvl1pPr>
              <a:defRPr dirty="0"/>
            </a:lvl1pPr>
          </a:lstStyle>
          <a:p>
            <a:pPr>
              <a:defRPr/>
            </a:pPr>
            <a:endParaRPr lang="fi-FI"/>
          </a:p>
        </p:txBody>
      </p:sp>
    </p:spTree>
    <p:extLst>
      <p:ext uri="{BB962C8B-B14F-4D97-AF65-F5344CB8AC3E}">
        <p14:creationId xmlns:p14="http://schemas.microsoft.com/office/powerpoint/2010/main" val="21085383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Lopetussivu">
    <p:spTree>
      <p:nvGrpSpPr>
        <p:cNvPr id="1" name=""/>
        <p:cNvGrpSpPr/>
        <p:nvPr/>
      </p:nvGrpSpPr>
      <p:grpSpPr>
        <a:xfrm>
          <a:off x="0" y="0"/>
          <a:ext cx="0" cy="0"/>
          <a:chOff x="0" y="0"/>
          <a:chExt cx="0" cy="0"/>
        </a:xfrm>
      </p:grpSpPr>
      <p:pic>
        <p:nvPicPr>
          <p:cNvPr id="4" name="Kuva 5"/>
          <p:cNvPicPr>
            <a:picLocks noChangeAspect="1"/>
          </p:cNvPicPr>
          <p:nvPr/>
        </p:nvPicPr>
        <p:blipFill>
          <a:blip r:embed="rId2"/>
          <a:stretch>
            <a:fillRect/>
          </a:stretch>
        </p:blipFill>
        <p:spPr bwMode="auto">
          <a:xfrm>
            <a:off x="0" y="2286"/>
            <a:ext cx="9144000" cy="513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a:xfrm>
            <a:off x="777875" y="1751604"/>
            <a:ext cx="7304969" cy="613709"/>
          </a:xfrm>
          <a:prstGeom prst="rect">
            <a:avLst/>
          </a:prstGeom>
        </p:spPr>
        <p:txBody>
          <a:bodyPr/>
          <a:lstStyle>
            <a:lvl1pPr algn="ctr">
              <a:defRPr sz="2400" baseline="0">
                <a:solidFill>
                  <a:schemeClr val="tx2"/>
                </a:solidFill>
                <a:latin typeface="+mj-lt"/>
              </a:defRPr>
            </a:lvl1pPr>
          </a:lstStyle>
          <a:p>
            <a:r>
              <a:rPr lang="fi-FI"/>
              <a:t>Muokkaa perustyyl. napsautt.</a:t>
            </a:r>
          </a:p>
        </p:txBody>
      </p:sp>
      <p:sp>
        <p:nvSpPr>
          <p:cNvPr id="3" name="Sisällön paikkamerkki 2"/>
          <p:cNvSpPr>
            <a:spLocks noGrp="1"/>
          </p:cNvSpPr>
          <p:nvPr>
            <p:ph idx="1"/>
          </p:nvPr>
        </p:nvSpPr>
        <p:spPr>
          <a:xfrm>
            <a:off x="777876" y="2315535"/>
            <a:ext cx="7304968" cy="1529907"/>
          </a:xfrm>
        </p:spPr>
        <p:txBody>
          <a:bodyPr/>
          <a:lstStyle>
            <a:lvl1pPr algn="ctr">
              <a:defRPr sz="1600"/>
            </a:lvl1pPr>
            <a:lvl2pPr marL="0" algn="ctr">
              <a:defRPr/>
            </a:lvl2pPr>
            <a:lvl3pPr marL="360000" indent="-171450">
              <a:buFont typeface="Arial"/>
              <a:buChar char="•"/>
              <a:defRPr sz="1200"/>
            </a:lvl3pPr>
            <a:lvl4pPr marL="540000" indent="-180000">
              <a:buFont typeface="Lucida Grande"/>
              <a:buChar char="-"/>
              <a:defRPr sz="1000"/>
            </a:lvl4pPr>
            <a:lvl5pPr marL="540000" indent="-180000">
              <a:buFont typeface="Lucida Grande"/>
              <a:buChar char="-"/>
              <a:defRPr sz="1000"/>
            </a:lvl5pPr>
            <a:lvl6pPr marL="540000" indent="-180000">
              <a:buFont typeface="Lucida Grande"/>
              <a:buChar char="-"/>
              <a:defRPr sz="1000"/>
            </a:lvl6pPr>
            <a:lvl7pPr marL="540000" indent="-180000">
              <a:buFont typeface="Lucida Grande"/>
              <a:buChar char="-"/>
              <a:defRPr sz="1000"/>
            </a:lvl7pPr>
            <a:lvl8pPr marL="540000" indent="-180000">
              <a:buFont typeface="Lucida Grande"/>
              <a:buChar char="-"/>
              <a:defRPr sz="1000"/>
            </a:lvl8pPr>
            <a:lvl9pPr marL="540000" indent="-180000">
              <a:buFont typeface="Lucida Grande"/>
              <a:buChar char="-"/>
              <a:defRPr sz="1000"/>
            </a:lvl9pPr>
          </a:lstStyle>
          <a:p>
            <a:pPr lvl="0"/>
            <a:r>
              <a:rPr lang="fi-FI"/>
              <a:t>Muokkaa tekstin perustyylejä napsauttamalla</a:t>
            </a:r>
          </a:p>
          <a:p>
            <a:pPr lvl="1"/>
            <a:r>
              <a:rPr lang="fi-FI"/>
              <a:t>toinen taso</a:t>
            </a:r>
          </a:p>
        </p:txBody>
      </p:sp>
      <p:sp>
        <p:nvSpPr>
          <p:cNvPr id="5" name="Päivämäärän paikkamerkki 3"/>
          <p:cNvSpPr>
            <a:spLocks noGrp="1"/>
          </p:cNvSpPr>
          <p:nvPr>
            <p:ph type="dt" sz="half" idx="10"/>
          </p:nvPr>
        </p:nvSpPr>
        <p:spPr>
          <a:xfrm>
            <a:off x="687388" y="4741863"/>
            <a:ext cx="2133600" cy="234950"/>
          </a:xfrm>
        </p:spPr>
        <p:txBody>
          <a:bodyPr/>
          <a:lstStyle>
            <a:lvl1pPr>
              <a:defRPr smtClean="0">
                <a:solidFill>
                  <a:schemeClr val="bg1"/>
                </a:solidFill>
              </a:defRPr>
            </a:lvl1pPr>
          </a:lstStyle>
          <a:p>
            <a:pPr>
              <a:defRPr/>
            </a:pPr>
            <a:fld id="{C2617C6A-2AC7-3548-A6F2-7E5901422285}" type="datetime1">
              <a:rPr lang="fi-FI"/>
              <a:pPr>
                <a:defRPr/>
              </a:pPr>
              <a:t>11.4.2024</a:t>
            </a:fld>
            <a:endParaRPr lang="fi-FI"/>
          </a:p>
        </p:txBody>
      </p:sp>
      <p:sp>
        <p:nvSpPr>
          <p:cNvPr id="6" name="Alatunnisteen paikkamerkki 4"/>
          <p:cNvSpPr>
            <a:spLocks noGrp="1"/>
          </p:cNvSpPr>
          <p:nvPr>
            <p:ph type="ftr" sz="quarter" idx="11"/>
          </p:nvPr>
        </p:nvSpPr>
        <p:spPr>
          <a:xfrm>
            <a:off x="3111500" y="4737100"/>
            <a:ext cx="2895600" cy="234950"/>
          </a:xfrm>
        </p:spPr>
        <p:txBody>
          <a:bodyPr/>
          <a:lstStyle>
            <a:lvl1pPr>
              <a:defRPr>
                <a:solidFill>
                  <a:schemeClr val="bg1"/>
                </a:solidFill>
              </a:defRPr>
            </a:lvl1pPr>
          </a:lstStyle>
          <a:p>
            <a:pPr>
              <a:defRPr/>
            </a:pPr>
            <a:endParaRPr lang="fi-FI"/>
          </a:p>
        </p:txBody>
      </p:sp>
    </p:spTree>
    <p:extLst>
      <p:ext uri="{BB962C8B-B14F-4D97-AF65-F5344CB8AC3E}">
        <p14:creationId xmlns:p14="http://schemas.microsoft.com/office/powerpoint/2010/main" val="982968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a:xfrm>
            <a:off x="628650" y="274638"/>
            <a:ext cx="7886700" cy="993775"/>
          </a:xfrm>
          <a:prstGeom prst="rect">
            <a:avLst/>
          </a:prstGeom>
        </p:spPr>
        <p:txBody>
          <a:bodyPr/>
          <a:lstStyle/>
          <a:p>
            <a:r>
              <a:rPr lang="fi-FI"/>
              <a:t>Muokkaa perustyyl. napsautt.</a:t>
            </a:r>
          </a:p>
        </p:txBody>
      </p:sp>
      <p:sp>
        <p:nvSpPr>
          <p:cNvPr id="3" name="Päivämäärän paikkamerkki 2"/>
          <p:cNvSpPr>
            <a:spLocks noGrp="1"/>
          </p:cNvSpPr>
          <p:nvPr>
            <p:ph type="dt" sz="half" idx="10"/>
          </p:nvPr>
        </p:nvSpPr>
        <p:spPr/>
        <p:txBody>
          <a:bodyPr/>
          <a:lstStyle/>
          <a:p>
            <a:pPr>
              <a:defRPr/>
            </a:pPr>
            <a:fld id="{E91732B6-0D53-3844-A847-3E0EC55B7B64}" type="datetime1">
              <a:rPr lang="fi-FI" smtClean="0"/>
              <a:pPr>
                <a:defRPr/>
              </a:pPr>
              <a:t>11.4.2024</a:t>
            </a:fld>
            <a:endParaRPr lang="fi-FI"/>
          </a:p>
        </p:txBody>
      </p:sp>
      <p:sp>
        <p:nvSpPr>
          <p:cNvPr id="4" name="Alatunnisteen paikkamerkki 3"/>
          <p:cNvSpPr>
            <a:spLocks noGrp="1"/>
          </p:cNvSpPr>
          <p:nvPr>
            <p:ph type="ftr" sz="quarter" idx="11"/>
          </p:nvPr>
        </p:nvSpPr>
        <p:spPr/>
        <p:txBody>
          <a:bodyPr/>
          <a:lstStyle/>
          <a:p>
            <a:pPr>
              <a:defRPr/>
            </a:pPr>
            <a:endParaRPr lang="fi-FI"/>
          </a:p>
        </p:txBody>
      </p:sp>
    </p:spTree>
    <p:extLst>
      <p:ext uri="{BB962C8B-B14F-4D97-AF65-F5344CB8AC3E}">
        <p14:creationId xmlns:p14="http://schemas.microsoft.com/office/powerpoint/2010/main" val="119275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OSIO_Maankäyttö">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19924" y="217386"/>
            <a:ext cx="6111611" cy="4928866"/>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7FBB00"/>
                </a:solidFill>
              </a:defRPr>
            </a:lvl1pPr>
          </a:lstStyle>
          <a:p>
            <a:r>
              <a:rPr lang="fi-FI"/>
              <a:t>Muokkaa ots. perustyyl. napsautt.</a:t>
            </a:r>
            <a:endParaRPr lang="en-US"/>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919"/>
            <a:ext cx="9144000" cy="203454"/>
          </a:xfrm>
          <a:prstGeom prst="rect">
            <a:avLst/>
          </a:prstGeom>
        </p:spPr>
      </p:pic>
      <p:pic>
        <p:nvPicPr>
          <p:cNvPr id="10" name="Picture 9"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33100197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2CD035-772D-43F6-A655-8BC0FD19ACD0}"/>
              </a:ext>
            </a:extLst>
          </p:cNvPr>
          <p:cNvSpPr>
            <a:spLocks noGrp="1"/>
          </p:cNvSpPr>
          <p:nvPr>
            <p:ph type="ctrTitle"/>
          </p:nvPr>
        </p:nvSpPr>
        <p:spPr>
          <a:xfrm>
            <a:off x="1143000" y="841772"/>
            <a:ext cx="6858000" cy="17907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B4D1F6C4-E05B-458C-A20E-80B6CEEBFBB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AA916E42-FD01-4716-9698-2A9A57EE7AB3}"/>
              </a:ext>
            </a:extLst>
          </p:cNvPr>
          <p:cNvSpPr>
            <a:spLocks noGrp="1"/>
          </p:cNvSpPr>
          <p:nvPr>
            <p:ph type="dt" sz="half" idx="10"/>
          </p:nvPr>
        </p:nvSpPr>
        <p:spPr/>
        <p:txBody>
          <a:bodyPr/>
          <a:lstStyle/>
          <a:p>
            <a:fld id="{99737C43-BE70-4C32-AD5D-010041D9F212}" type="datetimeFigureOut">
              <a:rPr lang="fi-FI" smtClean="0"/>
              <a:t>11.4.2024</a:t>
            </a:fld>
            <a:endParaRPr lang="fi-FI"/>
          </a:p>
        </p:txBody>
      </p:sp>
      <p:sp>
        <p:nvSpPr>
          <p:cNvPr id="5" name="Alatunnisteen paikkamerkki 4">
            <a:extLst>
              <a:ext uri="{FF2B5EF4-FFF2-40B4-BE49-F238E27FC236}">
                <a16:creationId xmlns:a16="http://schemas.microsoft.com/office/drawing/2014/main" id="{8B442786-0914-4ECE-972E-5D29758EFA5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7CD8013-9733-444F-B12C-03A9CA2FED40}"/>
              </a:ext>
            </a:extLst>
          </p:cNvPr>
          <p:cNvSpPr>
            <a:spLocks noGrp="1"/>
          </p:cNvSpPr>
          <p:nvPr>
            <p:ph type="sldNum" sz="quarter" idx="12"/>
          </p:nvPr>
        </p:nvSpPr>
        <p:spPr/>
        <p:txBody>
          <a:bodyPr/>
          <a:lstStyle/>
          <a:p>
            <a:fld id="{2B01AE48-1948-48DA-9A2A-F487C972CEA3}" type="slidenum">
              <a:rPr lang="fi-FI" smtClean="0"/>
              <a:t>‹#›</a:t>
            </a:fld>
            <a:endParaRPr lang="fi-FI"/>
          </a:p>
        </p:txBody>
      </p:sp>
    </p:spTree>
    <p:extLst>
      <p:ext uri="{BB962C8B-B14F-4D97-AF65-F5344CB8AC3E}">
        <p14:creationId xmlns:p14="http://schemas.microsoft.com/office/powerpoint/2010/main" val="509895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OSIO_Maankäyttö_4v">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19924" y="217386"/>
            <a:ext cx="6111611" cy="4928865"/>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7FBB00"/>
                </a:solidFill>
              </a:defRPr>
            </a:lvl1pPr>
          </a:lstStyle>
          <a:p>
            <a:r>
              <a:rPr lang="fi-FI"/>
              <a:t>Muokkaa ots. perustyyl. napsautt.</a:t>
            </a:r>
            <a:endParaRPr lang="en-US"/>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919"/>
            <a:ext cx="9144000" cy="203454"/>
          </a:xfrm>
          <a:prstGeom prst="rect">
            <a:avLst/>
          </a:prstGeom>
        </p:spPr>
      </p:pic>
      <p:pic>
        <p:nvPicPr>
          <p:cNvPr id="10" name="Picture 9"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16171889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42.xml"/><Relationship Id="rId7" Type="http://schemas.openxmlformats.org/officeDocument/2006/relationships/image" Target="../media/image23.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2.xml"/><Relationship Id="rId9" Type="http://schemas.openxmlformats.org/officeDocument/2006/relationships/image" Target="../media/image25.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theme" Target="../theme/theme3.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8" Type="http://schemas.openxmlformats.org/officeDocument/2006/relationships/slideLayout" Target="../slideLayouts/slideLayout50.xml"/><Relationship Id="rId3"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000" b="0" i="0">
                <a:solidFill>
                  <a:schemeClr val="tx1">
                    <a:tint val="75000"/>
                  </a:schemeClr>
                </a:solidFill>
                <a:latin typeface="Arial"/>
                <a:cs typeface="Arial"/>
              </a:defRPr>
            </a:lvl1pPr>
          </a:lstStyle>
          <a:p>
            <a:fld id="{83388968-A510-504C-9CFD-3193E67D8F83}" type="datetime1">
              <a:rPr lang="fi-FI" smtClean="0"/>
              <a:t>11.4.2024</a:t>
            </a:fld>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76E701F0-2ACA-0441-9E2A-952EFADC842D}" type="slidenum">
              <a:rPr lang="en-US" smtClean="0"/>
              <a:pPr/>
              <a:t>‹#›</a:t>
            </a:fld>
            <a:endParaRPr lang="en-US"/>
          </a:p>
        </p:txBody>
      </p:sp>
    </p:spTree>
    <p:extLst>
      <p:ext uri="{BB962C8B-B14F-4D97-AF65-F5344CB8AC3E}">
        <p14:creationId xmlns:p14="http://schemas.microsoft.com/office/powerpoint/2010/main" val="10928873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91" r:id="rId3"/>
    <p:sldLayoutId id="2147483661" r:id="rId4"/>
    <p:sldLayoutId id="2147483692" r:id="rId5"/>
    <p:sldLayoutId id="2147483882" r:id="rId6"/>
    <p:sldLayoutId id="2147483693" r:id="rId7"/>
    <p:sldLayoutId id="2147483675" r:id="rId8"/>
    <p:sldLayoutId id="2147483694" r:id="rId9"/>
    <p:sldLayoutId id="2147483683" r:id="rId10"/>
    <p:sldLayoutId id="2147483650" r:id="rId11"/>
    <p:sldLayoutId id="2147483684" r:id="rId12"/>
    <p:sldLayoutId id="2147483652" r:id="rId13"/>
    <p:sldLayoutId id="2147483653" r:id="rId14"/>
    <p:sldLayoutId id="2147483654" r:id="rId15"/>
    <p:sldLayoutId id="2147483714" r:id="rId16"/>
    <p:sldLayoutId id="2147483713" r:id="rId17"/>
    <p:sldLayoutId id="2147483716" r:id="rId18"/>
    <p:sldLayoutId id="2147483656" r:id="rId19"/>
    <p:sldLayoutId id="2147483657"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659" r:id="rId37"/>
    <p:sldLayoutId id="2147483658" r:id="rId38"/>
    <p:sldLayoutId id="2147483655" r:id="rId39"/>
  </p:sldLayoutIdLst>
  <p:hf hdr="0" ftr="0"/>
  <p:txStyles>
    <p:titleStyle>
      <a:lvl1pPr algn="ctr" defTabSz="457200" rtl="0" eaLnBrk="1" latinLnBrk="0" hangingPunct="1">
        <a:spcBef>
          <a:spcPct val="0"/>
        </a:spcBef>
        <a:buNone/>
        <a:defRPr sz="3600" kern="1200">
          <a:solidFill>
            <a:schemeClr val="tx1"/>
          </a:solidFill>
          <a:latin typeface="Arial Rounded MT Bold"/>
          <a:ea typeface="+mj-ea"/>
          <a:cs typeface="Arial Rounded MT Bold"/>
        </a:defRPr>
      </a:lvl1pPr>
    </p:titleStyle>
    <p:bodyStyle>
      <a:lvl1pPr marL="342900" indent="-342900" algn="l" defTabSz="457200" rtl="0" eaLnBrk="1" latinLnBrk="0" hangingPunct="1">
        <a:spcBef>
          <a:spcPct val="20000"/>
        </a:spcBef>
        <a:buFont typeface="Arial"/>
        <a:buChar char="•"/>
        <a:defRPr sz="2800" b="0" kern="1200">
          <a:solidFill>
            <a:schemeClr val="tx1">
              <a:lumMod val="65000"/>
              <a:lumOff val="35000"/>
            </a:schemeClr>
          </a:solidFill>
          <a:latin typeface="Arial Rounded MT Bold"/>
          <a:ea typeface="+mn-ea"/>
          <a:cs typeface="Arial Rounded MT Bold"/>
        </a:defRPr>
      </a:lvl1pPr>
      <a:lvl2pPr marL="742950" indent="-285750" algn="l" defTabSz="457200" rtl="0" eaLnBrk="1" latinLnBrk="0" hangingPunct="1">
        <a:spcBef>
          <a:spcPct val="20000"/>
        </a:spcBef>
        <a:buFont typeface="Arial"/>
        <a:buChar char="–"/>
        <a:defRPr sz="2400" b="0" kern="1200">
          <a:solidFill>
            <a:schemeClr val="tx1">
              <a:lumMod val="65000"/>
              <a:lumOff val="35000"/>
            </a:schemeClr>
          </a:solidFill>
          <a:latin typeface="Arial Rounded MT Bold"/>
          <a:ea typeface="+mn-ea"/>
          <a:cs typeface="Arial Rounded MT Bold"/>
        </a:defRPr>
      </a:lvl2pPr>
      <a:lvl3pPr marL="1143000" indent="-228600" algn="l" defTabSz="457200" rtl="0" eaLnBrk="1" latinLnBrk="0" hangingPunct="1">
        <a:spcBef>
          <a:spcPct val="20000"/>
        </a:spcBef>
        <a:buFont typeface="Arial"/>
        <a:buChar char="•"/>
        <a:defRPr sz="2000" b="0" kern="1200">
          <a:solidFill>
            <a:schemeClr val="tx1">
              <a:lumMod val="65000"/>
              <a:lumOff val="35000"/>
            </a:schemeClr>
          </a:solidFill>
          <a:latin typeface="Arial Rounded MT Bold"/>
          <a:ea typeface="+mn-ea"/>
          <a:cs typeface="Arial Rounded MT Bold"/>
        </a:defRPr>
      </a:lvl3pPr>
      <a:lvl4pPr marL="1600200" indent="-228600" algn="l" defTabSz="457200" rtl="0" eaLnBrk="1" latinLnBrk="0" hangingPunct="1">
        <a:spcBef>
          <a:spcPct val="20000"/>
        </a:spcBef>
        <a:buFont typeface="Arial"/>
        <a:buChar char="–"/>
        <a:defRPr sz="1800" b="0" kern="1200">
          <a:solidFill>
            <a:schemeClr val="tx1">
              <a:lumMod val="65000"/>
              <a:lumOff val="35000"/>
            </a:schemeClr>
          </a:solidFill>
          <a:latin typeface="Arial Rounded MT Bold"/>
          <a:ea typeface="+mn-ea"/>
          <a:cs typeface="Arial Rounded MT Bold"/>
        </a:defRPr>
      </a:lvl4pPr>
      <a:lvl5pPr marL="2057400" indent="-228600" algn="l" defTabSz="457200" rtl="0" eaLnBrk="1" latinLnBrk="0" hangingPunct="1">
        <a:spcBef>
          <a:spcPct val="20000"/>
        </a:spcBef>
        <a:buFont typeface="Arial"/>
        <a:buChar char="»"/>
        <a:defRPr sz="1600" b="0" kern="1200">
          <a:solidFill>
            <a:schemeClr val="tx1">
              <a:lumMod val="65000"/>
              <a:lumOff val="35000"/>
            </a:schemeClr>
          </a:solidFill>
          <a:latin typeface="Arial Rounded MT Bold"/>
          <a:ea typeface="+mn-ea"/>
          <a:cs typeface="Arial Rounded MT 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270000" y="323039"/>
            <a:ext cx="8600156" cy="3024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270000" y="1282500"/>
            <a:ext cx="8600156" cy="29997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8142685" y="4792500"/>
            <a:ext cx="727472" cy="147638"/>
          </a:xfrm>
          <a:prstGeom prst="rect">
            <a:avLst/>
          </a:prstGeom>
        </p:spPr>
        <p:txBody>
          <a:bodyPr vert="horz" lIns="0" tIns="0" rIns="0" bIns="0" rtlCol="0" anchor="ctr"/>
          <a:lstStyle>
            <a:lvl1pPr algn="r">
              <a:defRPr sz="750">
                <a:solidFill>
                  <a:schemeClr val="tx1"/>
                </a:solidFill>
              </a:defRPr>
            </a:lvl1pPr>
          </a:lstStyle>
          <a:p>
            <a:fld id="{4034BEE3-566C-4068-A777-C3A4762E861B}" type="slidenum">
              <a:rPr lang="en-GB" smtClean="0"/>
              <a:pPr/>
              <a:t>‹#›</a:t>
            </a:fld>
            <a:endParaRPr lang="en-GB"/>
          </a:p>
        </p:txBody>
      </p:sp>
      <p:grpSp>
        <p:nvGrpSpPr>
          <p:cNvPr id="2" name="Group 1" hidden="1"/>
          <p:cNvGrpSpPr/>
          <p:nvPr userDrawn="1"/>
        </p:nvGrpSpPr>
        <p:grpSpPr>
          <a:xfrm>
            <a:off x="-857250" y="-450191"/>
            <a:ext cx="10260211" cy="5184768"/>
            <a:chOff x="-1143000" y="-600255"/>
            <a:chExt cx="13680281" cy="6913023"/>
          </a:xfrm>
        </p:grpSpPr>
        <p:cxnSp>
          <p:nvCxnSpPr>
            <p:cNvPr id="14" name="Straight Connector 13" hidden="1"/>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hidden="1"/>
            <p:cNvSpPr txBox="1"/>
            <p:nvPr userDrawn="1"/>
          </p:nvSpPr>
          <p:spPr>
            <a:xfrm>
              <a:off x="-747711" y="1646156"/>
              <a:ext cx="438671" cy="123111"/>
            </a:xfrm>
            <a:prstGeom prst="rect">
              <a:avLst/>
            </a:prstGeom>
            <a:noFill/>
          </p:spPr>
          <p:txBody>
            <a:bodyPr wrap="square" lIns="0" tIns="0" rIns="0" bIns="0" rtlCol="0">
              <a:spAutoFit/>
            </a:bodyPr>
            <a:lstStyle/>
            <a:p>
              <a:pPr algn="r"/>
              <a:r>
                <a:rPr lang="en-GB" sz="600">
                  <a:solidFill>
                    <a:schemeClr val="tx1"/>
                  </a:solidFill>
                </a:rPr>
                <a:t>4.78cm</a:t>
              </a:r>
            </a:p>
          </p:txBody>
        </p:sp>
        <p:sp>
          <p:nvSpPr>
            <p:cNvPr id="54" name="TextBox 53" hidden="1"/>
            <p:cNvSpPr txBox="1"/>
            <p:nvPr userDrawn="1"/>
          </p:nvSpPr>
          <p:spPr>
            <a:xfrm>
              <a:off x="-747711" y="3357883"/>
              <a:ext cx="438671" cy="123111"/>
            </a:xfrm>
            <a:prstGeom prst="rect">
              <a:avLst/>
            </a:prstGeom>
            <a:noFill/>
          </p:spPr>
          <p:txBody>
            <a:bodyPr wrap="square" lIns="0" tIns="0" rIns="0" bIns="0" rtlCol="0">
              <a:spAutoFit/>
            </a:bodyPr>
            <a:lstStyle/>
            <a:p>
              <a:pPr algn="r"/>
              <a:r>
                <a:rPr lang="en-GB" sz="600">
                  <a:solidFill>
                    <a:schemeClr val="tx1"/>
                  </a:solidFill>
                </a:rPr>
                <a:t>0 cm</a:t>
              </a:r>
            </a:p>
          </p:txBody>
        </p:sp>
        <p:sp>
          <p:nvSpPr>
            <p:cNvPr id="58" name="TextBox 57" hidden="1"/>
            <p:cNvSpPr txBox="1"/>
            <p:nvPr userDrawn="1"/>
          </p:nvSpPr>
          <p:spPr>
            <a:xfrm>
              <a:off x="-747711" y="5640187"/>
              <a:ext cx="438671" cy="123111"/>
            </a:xfrm>
            <a:prstGeom prst="rect">
              <a:avLst/>
            </a:prstGeom>
            <a:noFill/>
          </p:spPr>
          <p:txBody>
            <a:bodyPr wrap="square" lIns="0" tIns="0" rIns="0" bIns="0" rtlCol="0">
              <a:spAutoFit/>
            </a:bodyPr>
            <a:lstStyle/>
            <a:p>
              <a:pPr algn="r"/>
              <a:r>
                <a:rPr lang="en-GB" sz="600">
                  <a:solidFill>
                    <a:schemeClr val="tx1"/>
                  </a:solidFill>
                </a:rPr>
                <a:t>6.35 cm</a:t>
              </a:r>
            </a:p>
          </p:txBody>
        </p:sp>
        <p:sp>
          <p:nvSpPr>
            <p:cNvPr id="60" name="TextBox 59" hidden="1"/>
            <p:cNvSpPr txBox="1"/>
            <p:nvPr userDrawn="1"/>
          </p:nvSpPr>
          <p:spPr>
            <a:xfrm>
              <a:off x="304800" y="-437436"/>
              <a:ext cx="438671" cy="123111"/>
            </a:xfrm>
            <a:prstGeom prst="rect">
              <a:avLst/>
            </a:prstGeom>
            <a:noFill/>
          </p:spPr>
          <p:txBody>
            <a:bodyPr wrap="square" lIns="0" tIns="0" rIns="0" bIns="0" rtlCol="0">
              <a:spAutoFit/>
            </a:bodyPr>
            <a:lstStyle/>
            <a:p>
              <a:pPr algn="l"/>
              <a:r>
                <a:rPr lang="en-GB" sz="600">
                  <a:solidFill>
                    <a:schemeClr val="tx1"/>
                  </a:solidFill>
                </a:rPr>
                <a:t>15.93cm</a:t>
              </a:r>
            </a:p>
          </p:txBody>
        </p:sp>
        <p:sp>
          <p:nvSpPr>
            <p:cNvPr id="72" name="TextBox 71" hidden="1"/>
            <p:cNvSpPr txBox="1"/>
            <p:nvPr userDrawn="1"/>
          </p:nvSpPr>
          <p:spPr>
            <a:xfrm>
              <a:off x="11426030" y="-437436"/>
              <a:ext cx="438671" cy="123111"/>
            </a:xfrm>
            <a:prstGeom prst="rect">
              <a:avLst/>
            </a:prstGeom>
            <a:noFill/>
          </p:spPr>
          <p:txBody>
            <a:bodyPr wrap="square" lIns="0" tIns="0" rIns="0" bIns="0" rtlCol="0">
              <a:spAutoFit/>
            </a:bodyPr>
            <a:lstStyle/>
            <a:p>
              <a:pPr algn="r"/>
              <a:r>
                <a:rPr lang="en-GB" sz="600">
                  <a:solidFill>
                    <a:schemeClr val="tx1"/>
                  </a:solidFill>
                </a:rPr>
                <a:t>15.93 cm</a:t>
              </a:r>
            </a:p>
          </p:txBody>
        </p:sp>
        <p:cxnSp>
          <p:nvCxnSpPr>
            <p:cNvPr id="5" name="Straight Connector 4" hidden="1"/>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hidden="1"/>
            <p:cNvSpPr txBox="1"/>
            <p:nvPr userDrawn="1"/>
          </p:nvSpPr>
          <p:spPr>
            <a:xfrm>
              <a:off x="-1143000" y="5763299"/>
              <a:ext cx="833960" cy="123111"/>
            </a:xfrm>
            <a:prstGeom prst="rect">
              <a:avLst/>
            </a:prstGeom>
            <a:noFill/>
          </p:spPr>
          <p:txBody>
            <a:bodyPr wrap="square" lIns="0" tIns="0" rIns="0" bIns="0" rtlCol="0">
              <a:spAutoFit/>
            </a:bodyPr>
            <a:lstStyle/>
            <a:p>
              <a:pPr algn="r"/>
              <a:r>
                <a:rPr lang="en-GB" sz="600">
                  <a:solidFill>
                    <a:schemeClr val="tx1"/>
                  </a:solidFill>
                </a:rPr>
                <a:t>Content Bottom</a:t>
              </a:r>
            </a:p>
          </p:txBody>
        </p:sp>
        <p:sp>
          <p:nvSpPr>
            <p:cNvPr id="86" name="TextBox 85" hidden="1"/>
            <p:cNvSpPr txBox="1"/>
            <p:nvPr userDrawn="1"/>
          </p:nvSpPr>
          <p:spPr>
            <a:xfrm>
              <a:off x="-1143000" y="1769268"/>
              <a:ext cx="833960" cy="123111"/>
            </a:xfrm>
            <a:prstGeom prst="rect">
              <a:avLst/>
            </a:prstGeom>
            <a:noFill/>
          </p:spPr>
          <p:txBody>
            <a:bodyPr wrap="square" lIns="0" tIns="0" rIns="0" bIns="0" rtlCol="0">
              <a:spAutoFit/>
            </a:bodyPr>
            <a:lstStyle/>
            <a:p>
              <a:pPr algn="r"/>
              <a:r>
                <a:rPr lang="en-GB" sz="600">
                  <a:solidFill>
                    <a:schemeClr val="tx1"/>
                  </a:solidFill>
                </a:rPr>
                <a:t>Content Top</a:t>
              </a:r>
            </a:p>
          </p:txBody>
        </p:sp>
        <p:sp>
          <p:nvSpPr>
            <p:cNvPr id="88" name="TextBox 87" hidden="1"/>
            <p:cNvSpPr txBox="1"/>
            <p:nvPr userDrawn="1"/>
          </p:nvSpPr>
          <p:spPr>
            <a:xfrm>
              <a:off x="-590537" y="-438330"/>
              <a:ext cx="833960" cy="123111"/>
            </a:xfrm>
            <a:prstGeom prst="rect">
              <a:avLst/>
            </a:prstGeom>
            <a:noFill/>
          </p:spPr>
          <p:txBody>
            <a:bodyPr wrap="square" lIns="0" tIns="0" rIns="0" bIns="0" rtlCol="0">
              <a:spAutoFit/>
            </a:bodyPr>
            <a:lstStyle/>
            <a:p>
              <a:pPr algn="r"/>
              <a:r>
                <a:rPr lang="en-GB" sz="600">
                  <a:solidFill>
                    <a:schemeClr val="tx1"/>
                  </a:solidFill>
                </a:rPr>
                <a:t>Left Margin</a:t>
              </a:r>
            </a:p>
          </p:txBody>
        </p:sp>
        <p:sp>
          <p:nvSpPr>
            <p:cNvPr id="89" name="TextBox 88" hidden="1"/>
            <p:cNvSpPr txBox="1"/>
            <p:nvPr userDrawn="1"/>
          </p:nvSpPr>
          <p:spPr>
            <a:xfrm>
              <a:off x="11898038" y="-438330"/>
              <a:ext cx="639243" cy="123111"/>
            </a:xfrm>
            <a:prstGeom prst="rect">
              <a:avLst/>
            </a:prstGeom>
            <a:noFill/>
          </p:spPr>
          <p:txBody>
            <a:bodyPr wrap="square" lIns="0" tIns="0" rIns="0" bIns="0" rtlCol="0">
              <a:spAutoFit/>
            </a:bodyPr>
            <a:lstStyle/>
            <a:p>
              <a:pPr algn="l"/>
              <a:r>
                <a:rPr lang="en-GB" sz="600">
                  <a:solidFill>
                    <a:schemeClr val="tx1"/>
                  </a:solidFill>
                </a:rPr>
                <a:t>Right Margin</a:t>
              </a:r>
            </a:p>
          </p:txBody>
        </p:sp>
        <p:cxnSp>
          <p:nvCxnSpPr>
            <p:cNvPr id="98" name="Straight Connector 97" hidden="1"/>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hidden="1"/>
            <p:cNvSpPr txBox="1"/>
            <p:nvPr userDrawn="1"/>
          </p:nvSpPr>
          <p:spPr>
            <a:xfrm>
              <a:off x="5914718" y="-600255"/>
              <a:ext cx="362256" cy="246221"/>
            </a:xfrm>
            <a:prstGeom prst="rect">
              <a:avLst/>
            </a:prstGeom>
            <a:noFill/>
          </p:spPr>
          <p:txBody>
            <a:bodyPr wrap="square" lIns="0" tIns="0" rIns="0" bIns="0" rtlCol="0">
              <a:spAutoFit/>
            </a:bodyPr>
            <a:lstStyle/>
            <a:p>
              <a:pPr algn="ctr"/>
              <a:r>
                <a:rPr lang="en-GB" sz="600">
                  <a:solidFill>
                    <a:schemeClr val="tx1"/>
                  </a:solidFill>
                </a:rPr>
                <a:t>Middle </a:t>
              </a:r>
              <a:br>
                <a:rPr lang="en-GB" sz="600">
                  <a:solidFill>
                    <a:schemeClr val="tx1"/>
                  </a:solidFill>
                </a:rPr>
              </a:br>
              <a:r>
                <a:rPr lang="en-GB" sz="600">
                  <a:solidFill>
                    <a:schemeClr val="tx1"/>
                  </a:solidFill>
                </a:rPr>
                <a:t>0cm </a:t>
              </a:r>
            </a:p>
          </p:txBody>
        </p:sp>
        <p:sp>
          <p:nvSpPr>
            <p:cNvPr id="101" name="TextBox 100" hidden="1"/>
            <p:cNvSpPr txBox="1"/>
            <p:nvPr userDrawn="1"/>
          </p:nvSpPr>
          <p:spPr>
            <a:xfrm>
              <a:off x="5636264" y="-208836"/>
              <a:ext cx="362256" cy="123111"/>
            </a:xfrm>
            <a:prstGeom prst="rect">
              <a:avLst/>
            </a:prstGeom>
            <a:noFill/>
          </p:spPr>
          <p:txBody>
            <a:bodyPr wrap="square" lIns="0" tIns="0" rIns="0" bIns="0" rtlCol="0">
              <a:spAutoFit/>
            </a:bodyPr>
            <a:lstStyle/>
            <a:p>
              <a:pPr algn="ctr"/>
              <a:r>
                <a:rPr lang="en-GB" sz="600">
                  <a:solidFill>
                    <a:schemeClr val="tx1"/>
                  </a:solidFill>
                </a:rPr>
                <a:t>0.26cm</a:t>
              </a:r>
            </a:p>
          </p:txBody>
        </p:sp>
        <p:cxnSp>
          <p:nvCxnSpPr>
            <p:cNvPr id="104" name="Straight Connector 103" hidden="1"/>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hidden="1"/>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hidden="1"/>
            <p:cNvSpPr txBox="1"/>
            <p:nvPr userDrawn="1"/>
          </p:nvSpPr>
          <p:spPr>
            <a:xfrm>
              <a:off x="6191102" y="-208836"/>
              <a:ext cx="362256" cy="123111"/>
            </a:xfrm>
            <a:prstGeom prst="rect">
              <a:avLst/>
            </a:prstGeom>
            <a:noFill/>
          </p:spPr>
          <p:txBody>
            <a:bodyPr wrap="square" lIns="0" tIns="0" rIns="0" bIns="0" rtlCol="0">
              <a:spAutoFit/>
            </a:bodyPr>
            <a:lstStyle/>
            <a:p>
              <a:pPr algn="ctr"/>
              <a:r>
                <a:rPr lang="en-GB" sz="600">
                  <a:solidFill>
                    <a:schemeClr val="tx1"/>
                  </a:solidFill>
                </a:rPr>
                <a:t>0.26cm</a:t>
              </a:r>
            </a:p>
          </p:txBody>
        </p:sp>
        <p:cxnSp>
          <p:nvCxnSpPr>
            <p:cNvPr id="107" name="Straight Connector 106" hidden="1"/>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hidden="1"/>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hidden="1"/>
            <p:cNvSpPr txBox="1"/>
            <p:nvPr userDrawn="1"/>
          </p:nvSpPr>
          <p:spPr>
            <a:xfrm>
              <a:off x="-747711" y="404813"/>
              <a:ext cx="438671" cy="123111"/>
            </a:xfrm>
            <a:prstGeom prst="rect">
              <a:avLst/>
            </a:prstGeom>
            <a:noFill/>
          </p:spPr>
          <p:txBody>
            <a:bodyPr wrap="square" lIns="0" tIns="0" rIns="0" bIns="0" rtlCol="0">
              <a:spAutoFit/>
            </a:bodyPr>
            <a:lstStyle/>
            <a:p>
              <a:pPr algn="r"/>
              <a:r>
                <a:rPr lang="en-GB" sz="600">
                  <a:solidFill>
                    <a:schemeClr val="tx1"/>
                  </a:solidFill>
                </a:rPr>
                <a:t>8.33cm</a:t>
              </a:r>
            </a:p>
          </p:txBody>
        </p:sp>
        <p:sp>
          <p:nvSpPr>
            <p:cNvPr id="110" name="TextBox 109" hidden="1"/>
            <p:cNvSpPr txBox="1"/>
            <p:nvPr userDrawn="1"/>
          </p:nvSpPr>
          <p:spPr>
            <a:xfrm>
              <a:off x="-1143000" y="527924"/>
              <a:ext cx="833960" cy="123111"/>
            </a:xfrm>
            <a:prstGeom prst="rect">
              <a:avLst/>
            </a:prstGeom>
            <a:noFill/>
          </p:spPr>
          <p:txBody>
            <a:bodyPr wrap="square" lIns="0" tIns="0" rIns="0" bIns="0" rtlCol="0">
              <a:spAutoFit/>
            </a:bodyPr>
            <a:lstStyle/>
            <a:p>
              <a:pPr algn="r"/>
              <a:r>
                <a:rPr lang="en-GB" sz="600">
                  <a:solidFill>
                    <a:schemeClr val="tx1"/>
                  </a:solidFill>
                </a:rPr>
                <a:t>Title Top</a:t>
              </a:r>
            </a:p>
          </p:txBody>
        </p:sp>
        <p:sp>
          <p:nvSpPr>
            <p:cNvPr id="33" name="TextBox 32" hidden="1">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600">
                  <a:solidFill>
                    <a:schemeClr val="tx1"/>
                  </a:solidFill>
                </a:rPr>
                <a:t>7.54 cm</a:t>
              </a:r>
            </a:p>
          </p:txBody>
        </p:sp>
        <p:sp>
          <p:nvSpPr>
            <p:cNvPr id="34" name="TextBox 33" hidden="1">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60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2454300" y="4792500"/>
            <a:ext cx="5621400" cy="148500"/>
          </a:xfrm>
          <a:prstGeom prst="rect">
            <a:avLst/>
          </a:prstGeom>
        </p:spPr>
        <p:txBody>
          <a:bodyPr vert="horz" lIns="0" tIns="0" rIns="0" bIns="0" rtlCol="0" anchor="ctr"/>
          <a:lstStyle>
            <a:lvl1pPr algn="l">
              <a:defRPr sz="600">
                <a:solidFill>
                  <a:schemeClr val="tx1"/>
                </a:solidFill>
              </a:defRPr>
            </a:lvl1pPr>
          </a:lstStyle>
          <a:p>
            <a:endParaRPr lang="en-GB"/>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5"/>
            </p:custDataLst>
          </p:nvPr>
        </p:nvCxnSpPr>
        <p:spPr>
          <a:xfrm>
            <a:off x="270000" y="4590000"/>
            <a:ext cx="860562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269999" y="4792809"/>
            <a:ext cx="810204" cy="153282"/>
          </a:xfrm>
          <a:prstGeom prst="rect">
            <a:avLst/>
          </a:prstGeom>
        </p:spPr>
      </p:pic>
      <p:pic>
        <p:nvPicPr>
          <p:cNvPr id="36" name="Picture 35">
            <a:extLst>
              <a:ext uri="{FF2B5EF4-FFF2-40B4-BE49-F238E27FC236}">
                <a16:creationId xmlns:a16="http://schemas.microsoft.com/office/drawing/2014/main" id="{32C4FE27-A06F-4D74-B5E4-E7A3F1517D1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075701" y="4651767"/>
            <a:ext cx="635702" cy="423226"/>
          </a:xfrm>
          <a:prstGeom prst="rect">
            <a:avLst/>
          </a:prstGeom>
        </p:spPr>
      </p:pic>
    </p:spTree>
    <p:extLst>
      <p:ext uri="{BB962C8B-B14F-4D97-AF65-F5344CB8AC3E}">
        <p14:creationId xmlns:p14="http://schemas.microsoft.com/office/powerpoint/2010/main" val="168471910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100000"/>
        </a:lnSpc>
        <a:spcBef>
          <a:spcPts val="450"/>
        </a:spcBef>
        <a:buNone/>
        <a:defRPr sz="18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900"/>
        </a:spcBef>
        <a:buFont typeface="Arial" panose="020B0604020202020204" pitchFamily="34" charset="0"/>
        <a:buNone/>
        <a:defRPr sz="1200" kern="1200">
          <a:solidFill>
            <a:schemeClr val="tx1"/>
          </a:solidFill>
          <a:latin typeface="+mn-lt"/>
          <a:ea typeface="+mn-ea"/>
          <a:cs typeface="+mn-cs"/>
        </a:defRPr>
      </a:lvl1pPr>
      <a:lvl2pPr marL="135731" indent="-135731" algn="l" defTabSz="685800" rtl="0" eaLnBrk="1" latinLnBrk="0" hangingPunct="1">
        <a:lnSpc>
          <a:spcPct val="100000"/>
        </a:lnSpc>
        <a:spcBef>
          <a:spcPts val="450"/>
        </a:spcBef>
        <a:buFont typeface="Arial" panose="020B0604020202020204" pitchFamily="34" charset="0"/>
        <a:buChar char="ꟷ"/>
        <a:defRPr sz="1200" kern="1200">
          <a:solidFill>
            <a:schemeClr val="tx1"/>
          </a:solidFill>
          <a:latin typeface="+mn-lt"/>
          <a:ea typeface="+mn-ea"/>
          <a:cs typeface="+mn-cs"/>
        </a:defRPr>
      </a:lvl2pPr>
      <a:lvl3pPr marL="270000" indent="-135731" algn="l" defTabSz="685800" rtl="0" eaLnBrk="1" latinLnBrk="0" hangingPunct="1">
        <a:lnSpc>
          <a:spcPct val="100000"/>
        </a:lnSpc>
        <a:spcBef>
          <a:spcPts val="450"/>
        </a:spcBef>
        <a:buFont typeface="Arial" panose="020B0604020202020204" pitchFamily="34" charset="0"/>
        <a:buChar char="ꟷ"/>
        <a:defRPr sz="1200" kern="1200">
          <a:solidFill>
            <a:schemeClr val="tx1"/>
          </a:solidFill>
          <a:latin typeface="+mn-lt"/>
          <a:ea typeface="+mn-ea"/>
          <a:cs typeface="+mn-cs"/>
        </a:defRPr>
      </a:lvl3pPr>
      <a:lvl4pPr marL="405000" indent="-135731" algn="l" defTabSz="685800" rtl="0" eaLnBrk="1" latinLnBrk="0" hangingPunct="1">
        <a:lnSpc>
          <a:spcPct val="100000"/>
        </a:lnSpc>
        <a:spcBef>
          <a:spcPts val="450"/>
        </a:spcBef>
        <a:buFont typeface="Arial" panose="020B0604020202020204" pitchFamily="34" charset="0"/>
        <a:buChar char="ꟷ"/>
        <a:defRPr sz="1200" kern="1200">
          <a:solidFill>
            <a:schemeClr val="tx1"/>
          </a:solidFill>
          <a:latin typeface="+mn-lt"/>
          <a:ea typeface="+mn-ea"/>
          <a:cs typeface="+mn-cs"/>
        </a:defRPr>
      </a:lvl4pPr>
      <a:lvl5pPr marL="540000" indent="-135000" algn="l" defTabSz="685800" rtl="0" eaLnBrk="1" latinLnBrk="0" hangingPunct="1">
        <a:lnSpc>
          <a:spcPct val="100000"/>
        </a:lnSpc>
        <a:spcBef>
          <a:spcPts val="450"/>
        </a:spcBef>
        <a:buFont typeface="Arial" panose="020B0604020202020204" pitchFamily="34" charset="0"/>
        <a:buChar char="ꟷ"/>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ekstin paikkamerkki 2"/>
          <p:cNvSpPr>
            <a:spLocks noGrp="1"/>
          </p:cNvSpPr>
          <p:nvPr>
            <p:ph type="body" idx="1"/>
          </p:nvPr>
        </p:nvSpPr>
        <p:spPr bwMode="auto">
          <a:xfrm>
            <a:off x="344488" y="663575"/>
            <a:ext cx="8088312"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1"/>
            <a:endParaRPr lang="fi-FI"/>
          </a:p>
        </p:txBody>
      </p:sp>
      <p:sp>
        <p:nvSpPr>
          <p:cNvPr id="4" name="Päivämäärän paikkamerkki 3"/>
          <p:cNvSpPr>
            <a:spLocks noGrp="1"/>
          </p:cNvSpPr>
          <p:nvPr>
            <p:ph type="dt" sz="half" idx="2"/>
          </p:nvPr>
        </p:nvSpPr>
        <p:spPr>
          <a:xfrm>
            <a:off x="334963" y="4741863"/>
            <a:ext cx="2133600" cy="234950"/>
          </a:xfrm>
          <a:prstGeom prst="rect">
            <a:avLst/>
          </a:prstGeom>
        </p:spPr>
        <p:txBody>
          <a:bodyPr vert="horz" lIns="91440" tIns="45720" rIns="91440" bIns="45720" rtlCol="0" anchor="ctr"/>
          <a:lstStyle>
            <a:lvl1pPr algn="l" fontAlgn="auto">
              <a:spcBef>
                <a:spcPts val="0"/>
              </a:spcBef>
              <a:spcAft>
                <a:spcPts val="0"/>
              </a:spcAft>
              <a:defRPr sz="800" smtClean="0">
                <a:solidFill>
                  <a:schemeClr val="tx1">
                    <a:tint val="75000"/>
                  </a:schemeClr>
                </a:solidFill>
                <a:latin typeface="+mn-lt"/>
                <a:ea typeface="+mn-ea"/>
                <a:cs typeface="+mn-cs"/>
              </a:defRPr>
            </a:lvl1pPr>
          </a:lstStyle>
          <a:p>
            <a:pPr>
              <a:defRPr/>
            </a:pPr>
            <a:fld id="{E91732B6-0D53-3844-A847-3E0EC55B7B64}" type="datetime1">
              <a:rPr lang="fi-FI"/>
              <a:pPr>
                <a:defRPr/>
              </a:pPr>
              <a:t>11.4.2024</a:t>
            </a:fld>
            <a:endParaRPr lang="fi-FI"/>
          </a:p>
        </p:txBody>
      </p:sp>
      <p:sp>
        <p:nvSpPr>
          <p:cNvPr id="5" name="Alatunnisteen paikkamerkki 4"/>
          <p:cNvSpPr>
            <a:spLocks noGrp="1"/>
          </p:cNvSpPr>
          <p:nvPr>
            <p:ph type="ftr" sz="quarter" idx="3"/>
          </p:nvPr>
        </p:nvSpPr>
        <p:spPr>
          <a:xfrm>
            <a:off x="2928938" y="4737100"/>
            <a:ext cx="2895600" cy="234950"/>
          </a:xfrm>
          <a:prstGeom prst="rect">
            <a:avLst/>
          </a:prstGeom>
        </p:spPr>
        <p:txBody>
          <a:bodyPr vert="horz" lIns="91440" tIns="45720" rIns="91440" bIns="45720" rtlCol="0" anchor="ctr"/>
          <a:lstStyle>
            <a:lvl1pPr algn="ctr" fontAlgn="auto">
              <a:spcBef>
                <a:spcPts val="0"/>
              </a:spcBef>
              <a:spcAft>
                <a:spcPts val="0"/>
              </a:spcAft>
              <a:defRPr sz="800">
                <a:solidFill>
                  <a:schemeClr val="tx1">
                    <a:tint val="75000"/>
                  </a:schemeClr>
                </a:solidFill>
                <a:latin typeface="+mn-lt"/>
                <a:ea typeface="+mn-ea"/>
                <a:cs typeface="+mn-cs"/>
              </a:defRPr>
            </a:lvl1pPr>
          </a:lstStyle>
          <a:p>
            <a:pPr>
              <a:defRPr/>
            </a:pPr>
            <a:endParaRPr lang="fi-FI"/>
          </a:p>
        </p:txBody>
      </p:sp>
    </p:spTree>
  </p:cSld>
  <p:clrMap bg1="lt1" tx1="dk1" bg2="lt2" tx2="dk2" accent1="accent1" accent2="accent2" accent3="accent3" accent4="accent4" accent5="accent5" accent6="accent6" hlink="hlink" folHlink="folHlink"/>
  <p:sldLayoutIdLst>
    <p:sldLayoutId id="2147483803" r:id="rId1"/>
    <p:sldLayoutId id="2147483835" r:id="rId2"/>
    <p:sldLayoutId id="2147483839" r:id="rId3"/>
    <p:sldLayoutId id="2147483804" r:id="rId4"/>
    <p:sldLayoutId id="2147483840" r:id="rId5"/>
    <p:sldLayoutId id="2147483841" r:id="rId6"/>
    <p:sldLayoutId id="2147483842" r:id="rId7"/>
    <p:sldLayoutId id="2147483808" r:id="rId8"/>
    <p:sldLayoutId id="2147483843" r:id="rId9"/>
    <p:sldLayoutId id="2147483810" r:id="rId10"/>
    <p:sldLayoutId id="2147483844" r:id="rId11"/>
    <p:sldLayoutId id="2147483812" r:id="rId12"/>
    <p:sldLayoutId id="2147483845" r:id="rId13"/>
    <p:sldLayoutId id="2147483814" r:id="rId14"/>
    <p:sldLayoutId id="2147483846" r:id="rId15"/>
    <p:sldLayoutId id="2147483816" r:id="rId16"/>
    <p:sldLayoutId id="2147483847" r:id="rId17"/>
    <p:sldLayoutId id="2147483818" r:id="rId18"/>
    <p:sldLayoutId id="2147483819" r:id="rId19"/>
    <p:sldLayoutId id="2147483848" r:id="rId20"/>
    <p:sldLayoutId id="2147483821" r:id="rId21"/>
    <p:sldLayoutId id="2147483849" r:id="rId22"/>
    <p:sldLayoutId id="2147483823" r:id="rId23"/>
    <p:sldLayoutId id="2147483850" r:id="rId24"/>
    <p:sldLayoutId id="2147483825" r:id="rId25"/>
    <p:sldLayoutId id="2147483851" r:id="rId26"/>
    <p:sldLayoutId id="2147483827" r:id="rId27"/>
    <p:sldLayoutId id="2147483852" r:id="rId28"/>
    <p:sldLayoutId id="2147483829" r:id="rId29"/>
    <p:sldLayoutId id="2147483853" r:id="rId30"/>
    <p:sldLayoutId id="2147483831" r:id="rId31"/>
    <p:sldLayoutId id="2147483854" r:id="rId32"/>
    <p:sldLayoutId id="2147483833" r:id="rId33"/>
    <p:sldLayoutId id="2147483855" r:id="rId34"/>
    <p:sldLayoutId id="2147483836" r:id="rId35"/>
    <p:sldLayoutId id="2147483838" r:id="rId36"/>
    <p:sldLayoutId id="2147483856" r:id="rId37"/>
    <p:sldLayoutId id="2147483881" r:id="rId38"/>
  </p:sldLayoutIdLst>
  <p:hf sldNum="0" hdr="0" ftr="0" dt="0"/>
  <p:txStyles>
    <p:titleStyle>
      <a:lvl1pPr algn="l" defTabSz="457200" rtl="0" eaLnBrk="1" fontAlgn="base" hangingPunct="1">
        <a:spcBef>
          <a:spcPct val="0"/>
        </a:spcBef>
        <a:spcAft>
          <a:spcPct val="0"/>
        </a:spcAft>
        <a:defRPr sz="2800"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2800">
          <a:solidFill>
            <a:schemeClr val="bg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800">
          <a:solidFill>
            <a:schemeClr val="bg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800">
          <a:solidFill>
            <a:schemeClr val="bg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800">
          <a:solidFill>
            <a:schemeClr val="bg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800">
          <a:solidFill>
            <a:schemeClr val="bg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800">
          <a:solidFill>
            <a:schemeClr val="bg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800">
          <a:solidFill>
            <a:schemeClr val="bg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800">
          <a:solidFill>
            <a:schemeClr val="bg1"/>
          </a:solidFill>
          <a:latin typeface="Arial" charset="0"/>
          <a:ea typeface="ＭＳ Ｐゴシック" charset="0"/>
          <a:cs typeface="ＭＳ Ｐゴシック" charset="0"/>
        </a:defRPr>
      </a:lvl9pPr>
    </p:titleStyle>
    <p:bodyStyle>
      <a:lvl1pPr marL="0" indent="-342000" algn="l" defTabSz="457200" rtl="0" eaLnBrk="1" fontAlgn="base" hangingPunct="1">
        <a:spcBef>
          <a:spcPct val="20000"/>
        </a:spcBef>
        <a:spcAft>
          <a:spcPct val="0"/>
        </a:spcAft>
        <a:defRPr sz="1600" kern="1200">
          <a:solidFill>
            <a:schemeClr val="tx1"/>
          </a:solidFill>
          <a:latin typeface="+mn-lt"/>
          <a:ea typeface="ＭＳ Ｐゴシック" charset="0"/>
          <a:cs typeface="ＭＳ Ｐゴシック" charset="0"/>
        </a:defRPr>
      </a:lvl1pPr>
      <a:lvl2pPr marL="0" indent="0" algn="l" defTabSz="457200" rtl="0" eaLnBrk="1" fontAlgn="base" hangingPunct="1">
        <a:spcBef>
          <a:spcPct val="20000"/>
        </a:spcBef>
        <a:spcAft>
          <a:spcPct val="0"/>
        </a:spcAft>
        <a:buFontTx/>
        <a:buNone/>
        <a:defRPr sz="1400" kern="1200">
          <a:solidFill>
            <a:schemeClr val="tx1"/>
          </a:solidFill>
          <a:latin typeface="+mn-lt"/>
          <a:ea typeface="ＭＳ Ｐゴシック" charset="0"/>
          <a:cs typeface="+mn-cs"/>
        </a:defRPr>
      </a:lvl2pPr>
      <a:lvl3pPr marL="540000" indent="-179388" algn="l" defTabSz="457200" rtl="0" eaLnBrk="1" fontAlgn="base" hangingPunct="1">
        <a:spcBef>
          <a:spcPct val="20000"/>
        </a:spcBef>
        <a:spcAft>
          <a:spcPct val="0"/>
        </a:spcAft>
        <a:buFont typeface="Arial"/>
        <a:buChar char="•"/>
        <a:defRPr sz="1400" kern="1200">
          <a:solidFill>
            <a:schemeClr val="tx1"/>
          </a:solidFill>
          <a:latin typeface="+mn-lt"/>
          <a:ea typeface="ＭＳ Ｐゴシック" charset="0"/>
          <a:cs typeface="+mn-cs"/>
        </a:defRPr>
      </a:lvl3pPr>
      <a:lvl4pPr marL="900000" indent="-179388" algn="l" defTabSz="457200" rtl="0" eaLnBrk="1" fontAlgn="base" hangingPunct="1">
        <a:spcBef>
          <a:spcPct val="20000"/>
        </a:spcBef>
        <a:spcAft>
          <a:spcPct val="0"/>
        </a:spcAft>
        <a:buFont typeface="Lucida Grande"/>
        <a:buChar char="-"/>
        <a:defRPr sz="1200" kern="1200">
          <a:solidFill>
            <a:schemeClr val="tx1"/>
          </a:solidFill>
          <a:latin typeface="+mn-lt"/>
          <a:ea typeface="ＭＳ Ｐゴシック" charset="0"/>
          <a:cs typeface="+mn-cs"/>
        </a:defRPr>
      </a:lvl4pPr>
      <a:lvl5pPr marL="900000" indent="-180000" algn="l" defTabSz="457200" rtl="0" eaLnBrk="1" fontAlgn="base" hangingPunct="1">
        <a:spcBef>
          <a:spcPct val="20000"/>
        </a:spcBef>
        <a:spcAft>
          <a:spcPct val="0"/>
        </a:spcAft>
        <a:buFont typeface="Lucida Grande"/>
        <a:buChar char="-"/>
        <a:defRPr sz="1200" kern="1200">
          <a:solidFill>
            <a:schemeClr val="tx1"/>
          </a:solidFill>
          <a:latin typeface="+mn-lt"/>
          <a:ea typeface="ＭＳ Ｐゴシック" charset="0"/>
          <a:cs typeface="+mn-cs"/>
        </a:defRPr>
      </a:lvl5pPr>
      <a:lvl6pPr marL="900000" indent="-180000" algn="l" defTabSz="457200" rtl="0" eaLnBrk="1" latinLnBrk="0" hangingPunct="1">
        <a:spcBef>
          <a:spcPct val="20000"/>
        </a:spcBef>
        <a:buFont typeface="Lucida Grande"/>
        <a:buChar char="-"/>
        <a:defRPr sz="1200" kern="1200">
          <a:solidFill>
            <a:schemeClr val="tx1"/>
          </a:solidFill>
          <a:latin typeface="+mn-lt"/>
          <a:ea typeface="+mn-ea"/>
          <a:cs typeface="+mn-cs"/>
        </a:defRPr>
      </a:lvl6pPr>
      <a:lvl7pPr marL="900000" indent="-180000" algn="l" defTabSz="457200" rtl="0" eaLnBrk="1" latinLnBrk="0" hangingPunct="1">
        <a:spcBef>
          <a:spcPct val="20000"/>
        </a:spcBef>
        <a:buFont typeface="Lucida Grande"/>
        <a:buChar char="-"/>
        <a:defRPr sz="1200" kern="1200">
          <a:solidFill>
            <a:schemeClr val="tx1"/>
          </a:solidFill>
          <a:latin typeface="+mn-lt"/>
          <a:ea typeface="+mn-ea"/>
          <a:cs typeface="+mn-cs"/>
        </a:defRPr>
      </a:lvl7pPr>
      <a:lvl8pPr marL="900000" indent="-180000" algn="l" defTabSz="457200" rtl="0" eaLnBrk="1" latinLnBrk="0" hangingPunct="1">
        <a:spcBef>
          <a:spcPct val="20000"/>
        </a:spcBef>
        <a:buFont typeface="Lucida Grande"/>
        <a:buChar char="-"/>
        <a:defRPr sz="1200" kern="1200">
          <a:solidFill>
            <a:schemeClr val="tx1"/>
          </a:solidFill>
          <a:latin typeface="+mn-lt"/>
          <a:ea typeface="+mn-ea"/>
          <a:cs typeface="+mn-cs"/>
        </a:defRPr>
      </a:lvl8pPr>
      <a:lvl9pPr marL="900000" indent="-180000" algn="l" defTabSz="457200" rtl="0" eaLnBrk="1" latinLnBrk="0" hangingPunct="1">
        <a:spcBef>
          <a:spcPct val="20000"/>
        </a:spcBef>
        <a:buFont typeface="Lucida Grande"/>
        <a:buChar char="-"/>
        <a:defRPr sz="12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fi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err="1"/>
              <a:t>Mitä</a:t>
            </a:r>
            <a:r>
              <a:rPr lang="en-US" dirty="0"/>
              <a:t> on </a:t>
            </a:r>
            <a:r>
              <a:rPr lang="en-US" dirty="0" err="1"/>
              <a:t>vastuullinen</a:t>
            </a:r>
            <a:r>
              <a:rPr lang="en-US" dirty="0"/>
              <a:t> </a:t>
            </a:r>
            <a:r>
              <a:rPr lang="en-US" dirty="0" err="1"/>
              <a:t>ruokapuhe</a:t>
            </a:r>
            <a:r>
              <a:rPr lang="en-US" dirty="0"/>
              <a:t>?</a:t>
            </a:r>
          </a:p>
        </p:txBody>
      </p:sp>
      <p:sp>
        <p:nvSpPr>
          <p:cNvPr id="3" name="Subtitle 2"/>
          <p:cNvSpPr>
            <a:spLocks noGrp="1"/>
          </p:cNvSpPr>
          <p:nvPr>
            <p:ph type="subTitle" idx="1"/>
          </p:nvPr>
        </p:nvSpPr>
        <p:spPr/>
        <p:txBody>
          <a:bodyPr vert="horz" lIns="91440" tIns="45720" rIns="91440" bIns="45720" rtlCol="0" anchor="t">
            <a:normAutofit fontScale="77500" lnSpcReduction="20000"/>
          </a:bodyPr>
          <a:lstStyle/>
          <a:p>
            <a:r>
              <a:rPr lang="en-US" dirty="0"/>
              <a:t>Heidi Siivonen, </a:t>
            </a:r>
            <a:r>
              <a:rPr lang="en-US" dirty="0" err="1"/>
              <a:t>ruokamarkkina-asiantuntija</a:t>
            </a:r>
            <a:br>
              <a:rPr lang="en-US" dirty="0"/>
            </a:br>
            <a:r>
              <a:rPr lang="en-US" dirty="0" err="1"/>
              <a:t>Tulevaisuus</a:t>
            </a:r>
            <a:r>
              <a:rPr lang="en-US" dirty="0"/>
              <a:t> </a:t>
            </a:r>
            <a:r>
              <a:rPr lang="en-US" dirty="0" err="1"/>
              <a:t>kasvaa</a:t>
            </a:r>
            <a:r>
              <a:rPr lang="en-US" dirty="0"/>
              <a:t> </a:t>
            </a:r>
            <a:r>
              <a:rPr lang="en-US" dirty="0" err="1"/>
              <a:t>maalla</a:t>
            </a:r>
            <a:r>
              <a:rPr lang="en-US" dirty="0"/>
              <a:t>- </a:t>
            </a:r>
            <a:r>
              <a:rPr lang="en-US" dirty="0" err="1"/>
              <a:t>luentoviikko</a:t>
            </a:r>
            <a:r>
              <a:rPr lang="en-US" dirty="0"/>
              <a:t> 2024</a:t>
            </a:r>
            <a:br>
              <a:rPr lang="en-US" dirty="0"/>
            </a:br>
            <a:br>
              <a:rPr lang="en-US" dirty="0"/>
            </a:br>
            <a:r>
              <a:rPr lang="en-US" dirty="0"/>
              <a:t>15.4.2024 </a:t>
            </a:r>
            <a:r>
              <a:rPr lang="en-US" dirty="0" err="1"/>
              <a:t>Viikki</a:t>
            </a:r>
            <a:endParaRPr lang="en-US" dirty="0"/>
          </a:p>
        </p:txBody>
      </p:sp>
      <p:sp>
        <p:nvSpPr>
          <p:cNvPr id="4" name="Date Placeholder 3"/>
          <p:cNvSpPr>
            <a:spLocks noGrp="1"/>
          </p:cNvSpPr>
          <p:nvPr>
            <p:ph type="dt" sz="half" idx="10"/>
          </p:nvPr>
        </p:nvSpPr>
        <p:spPr>
          <a:xfrm>
            <a:off x="457200" y="4767263"/>
            <a:ext cx="2133600" cy="273844"/>
          </a:xfrm>
        </p:spPr>
        <p:txBody>
          <a:bodyPr/>
          <a:lstStyle/>
          <a:p>
            <a:fld id="{26D40A9F-15C2-9A49-8DEE-3F49B0B45A7E}" type="datetime1">
              <a:rPr lang="fi-FI" smtClean="0"/>
              <a:t>11.4.2024</a:t>
            </a:fld>
            <a:endParaRPr lang="en-US"/>
          </a:p>
        </p:txBody>
      </p:sp>
    </p:spTree>
    <p:extLst>
      <p:ext uri="{BB962C8B-B14F-4D97-AF65-F5344CB8AC3E}">
        <p14:creationId xmlns:p14="http://schemas.microsoft.com/office/powerpoint/2010/main" val="3851935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Kuva, joka sisältää kohteen ruoka, lautanen, vihannes, annos&#10;&#10;Kuvaus luotu automaattisesti">
            <a:extLst>
              <a:ext uri="{FF2B5EF4-FFF2-40B4-BE49-F238E27FC236}">
                <a16:creationId xmlns:a16="http://schemas.microsoft.com/office/drawing/2014/main" id="{66922976-D34B-5B83-B162-0058D49CF385}"/>
              </a:ext>
            </a:extLst>
          </p:cNvPr>
          <p:cNvPicPr>
            <a:picLocks noChangeAspect="1"/>
          </p:cNvPicPr>
          <p:nvPr/>
        </p:nvPicPr>
        <p:blipFill>
          <a:blip r:embed="rId3">
            <a:alphaModFix amt="45000"/>
          </a:blip>
          <a:stretch>
            <a:fillRect/>
          </a:stretch>
        </p:blipFill>
        <p:spPr>
          <a:xfrm>
            <a:off x="-291993" y="-3736873"/>
            <a:ext cx="9597357" cy="12791346"/>
          </a:xfrm>
          <a:prstGeom prst="rect">
            <a:avLst/>
          </a:prstGeom>
        </p:spPr>
      </p:pic>
      <p:sp>
        <p:nvSpPr>
          <p:cNvPr id="2" name="Otsikko 1">
            <a:extLst>
              <a:ext uri="{FF2B5EF4-FFF2-40B4-BE49-F238E27FC236}">
                <a16:creationId xmlns:a16="http://schemas.microsoft.com/office/drawing/2014/main" id="{3DEA1FBF-4D33-4075-89DC-1FED7B291590}"/>
              </a:ext>
            </a:extLst>
          </p:cNvPr>
          <p:cNvSpPr>
            <a:spLocks noGrp="1"/>
          </p:cNvSpPr>
          <p:nvPr>
            <p:ph type="title"/>
          </p:nvPr>
        </p:nvSpPr>
        <p:spPr/>
        <p:txBody>
          <a:bodyPr/>
          <a:lstStyle/>
          <a:p>
            <a:r>
              <a:rPr lang="fi-FI" dirty="0"/>
              <a:t>Kuluttajat &amp; ruoka - ajankohtaiset</a:t>
            </a:r>
          </a:p>
        </p:txBody>
      </p:sp>
      <p:sp>
        <p:nvSpPr>
          <p:cNvPr id="3" name="Sisällön paikkamerkki 2">
            <a:extLst>
              <a:ext uri="{FF2B5EF4-FFF2-40B4-BE49-F238E27FC236}">
                <a16:creationId xmlns:a16="http://schemas.microsoft.com/office/drawing/2014/main" id="{88468DBC-97EC-4434-B846-8B6BA5E7C923}"/>
              </a:ext>
            </a:extLst>
          </p:cNvPr>
          <p:cNvSpPr>
            <a:spLocks noGrp="1"/>
          </p:cNvSpPr>
          <p:nvPr>
            <p:ph idx="1"/>
          </p:nvPr>
        </p:nvSpPr>
        <p:spPr>
          <a:xfrm>
            <a:off x="457200" y="1200150"/>
            <a:ext cx="8229600" cy="3763735"/>
          </a:xfrm>
        </p:spPr>
        <p:txBody>
          <a:bodyPr vert="horz" lIns="91440" tIns="45720" rIns="91440" bIns="45720" rtlCol="0" anchor="t">
            <a:normAutofit fontScale="70000" lnSpcReduction="20000"/>
          </a:bodyPr>
          <a:lstStyle/>
          <a:p>
            <a:r>
              <a:rPr lang="fi-FI" sz="3000" dirty="0">
                <a:solidFill>
                  <a:srgbClr val="000000"/>
                </a:solidFill>
              </a:rPr>
              <a:t>Kaupan ja teollisuuden rooli, esimerkiksi valikoiman muutokset, muutokset tuotesisällöissä, tuotteiden sijoittelu kaupassa, pakkauskoot, datan entistä parempi hyödyntäminen hävikin vähentämisessä ja valikoiman hallinnassa</a:t>
            </a:r>
          </a:p>
          <a:p>
            <a:r>
              <a:rPr lang="fi-FI" sz="3000" dirty="0">
                <a:solidFill>
                  <a:srgbClr val="000000"/>
                </a:solidFill>
              </a:rPr>
              <a:t>Kuluttaja vai kansalainen - Kotimaisuus tärkeä arvo, hinta tärkeä syy ostopäätöksen takana</a:t>
            </a:r>
          </a:p>
          <a:p>
            <a:r>
              <a:rPr lang="fi-FI" sz="3000" dirty="0">
                <a:solidFill>
                  <a:srgbClr val="000000"/>
                </a:solidFill>
              </a:rPr>
              <a:t>Onko ruoka yksityisasia?</a:t>
            </a:r>
          </a:p>
          <a:p>
            <a:r>
              <a:rPr lang="fi-FI" sz="3000" dirty="0">
                <a:solidFill>
                  <a:srgbClr val="000000"/>
                </a:solidFill>
              </a:rPr>
              <a:t>Muutokset sosiaaliturvassa? </a:t>
            </a:r>
          </a:p>
          <a:p>
            <a:r>
              <a:rPr lang="fi-FI" sz="3000" dirty="0">
                <a:solidFill>
                  <a:srgbClr val="000000"/>
                </a:solidFill>
              </a:rPr>
              <a:t>Ruuan ALV:n nosto?</a:t>
            </a:r>
          </a:p>
          <a:p>
            <a:r>
              <a:rPr lang="fi-FI" sz="3000" dirty="0">
                <a:solidFill>
                  <a:srgbClr val="000000"/>
                </a:solidFill>
              </a:rPr>
              <a:t>Uudet kansalliset ravitsemussuositukset &gt; vaikutukset julkisin hankintoihin</a:t>
            </a:r>
          </a:p>
          <a:p>
            <a:pPr marL="0" indent="0">
              <a:buNone/>
            </a:pPr>
            <a:endParaRPr lang="fi-FI" sz="2400" dirty="0">
              <a:solidFill>
                <a:srgbClr val="000000"/>
              </a:solidFill>
            </a:endParaRPr>
          </a:p>
        </p:txBody>
      </p:sp>
      <p:sp>
        <p:nvSpPr>
          <p:cNvPr id="4" name="Päivämäärän paikkamerkki 3">
            <a:extLst>
              <a:ext uri="{FF2B5EF4-FFF2-40B4-BE49-F238E27FC236}">
                <a16:creationId xmlns:a16="http://schemas.microsoft.com/office/drawing/2014/main" id="{2E3F170D-30D5-4987-B97E-830E33CA25EE}"/>
              </a:ext>
            </a:extLst>
          </p:cNvPr>
          <p:cNvSpPr>
            <a:spLocks noGrp="1"/>
          </p:cNvSpPr>
          <p:nvPr>
            <p:ph type="dt" sz="half" idx="10"/>
          </p:nvPr>
        </p:nvSpPr>
        <p:spPr/>
        <p:txBody>
          <a:bodyPr/>
          <a:lstStyle/>
          <a:p>
            <a:fld id="{0E5B6EB6-3F16-2E49-98BC-CFB2C74A573A}" type="datetime1">
              <a:rPr lang="fi-FI" smtClean="0"/>
              <a:t>11.4.2024</a:t>
            </a:fld>
            <a:endParaRPr lang="en-US" dirty="0"/>
          </a:p>
        </p:txBody>
      </p:sp>
      <p:sp>
        <p:nvSpPr>
          <p:cNvPr id="6" name="Dian numeron paikkamerkki 5">
            <a:extLst>
              <a:ext uri="{FF2B5EF4-FFF2-40B4-BE49-F238E27FC236}">
                <a16:creationId xmlns:a16="http://schemas.microsoft.com/office/drawing/2014/main" id="{D31EE9E1-176E-429E-BB6A-A93BC3E5C17E}"/>
              </a:ext>
            </a:extLst>
          </p:cNvPr>
          <p:cNvSpPr>
            <a:spLocks noGrp="1"/>
          </p:cNvSpPr>
          <p:nvPr>
            <p:ph type="sldNum" sz="quarter" idx="12"/>
          </p:nvPr>
        </p:nvSpPr>
        <p:spPr/>
        <p:txBody>
          <a:bodyPr/>
          <a:lstStyle/>
          <a:p>
            <a:fld id="{76E701F0-2ACA-0441-9E2A-952EFADC842D}" type="slidenum">
              <a:rPr lang="en-US" dirty="0" smtClean="0"/>
              <a:pPr/>
              <a:t>10</a:t>
            </a:fld>
            <a:endParaRPr lang="en-US"/>
          </a:p>
        </p:txBody>
      </p:sp>
    </p:spTree>
    <p:extLst>
      <p:ext uri="{BB962C8B-B14F-4D97-AF65-F5344CB8AC3E}">
        <p14:creationId xmlns:p14="http://schemas.microsoft.com/office/powerpoint/2010/main" val="3746646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F7581B0-0F0C-484E-9DD4-5A0C1F49DB7D}"/>
              </a:ext>
            </a:extLst>
          </p:cNvPr>
          <p:cNvPicPr>
            <a:picLocks noChangeAspect="1"/>
          </p:cNvPicPr>
          <p:nvPr/>
        </p:nvPicPr>
        <p:blipFill>
          <a:blip r:embed="rId2">
            <a:alphaModFix amt="48000"/>
          </a:blip>
          <a:stretch>
            <a:fillRect/>
          </a:stretch>
        </p:blipFill>
        <p:spPr>
          <a:xfrm>
            <a:off x="-595874" y="0"/>
            <a:ext cx="10055460" cy="5143500"/>
          </a:xfrm>
          <a:prstGeom prst="rect">
            <a:avLst/>
          </a:prstGeom>
        </p:spPr>
      </p:pic>
      <p:sp>
        <p:nvSpPr>
          <p:cNvPr id="2" name="Otsikko 1">
            <a:extLst>
              <a:ext uri="{FF2B5EF4-FFF2-40B4-BE49-F238E27FC236}">
                <a16:creationId xmlns:a16="http://schemas.microsoft.com/office/drawing/2014/main" id="{3DEA1FBF-4D33-4075-89DC-1FED7B291590}"/>
              </a:ext>
            </a:extLst>
          </p:cNvPr>
          <p:cNvSpPr>
            <a:spLocks noGrp="1"/>
          </p:cNvSpPr>
          <p:nvPr>
            <p:ph type="title"/>
          </p:nvPr>
        </p:nvSpPr>
        <p:spPr/>
        <p:txBody>
          <a:bodyPr/>
          <a:lstStyle/>
          <a:p>
            <a:r>
              <a:rPr lang="fi-FI" dirty="0"/>
              <a:t>Ruokalautanen 2024</a:t>
            </a:r>
          </a:p>
        </p:txBody>
      </p:sp>
      <p:sp>
        <p:nvSpPr>
          <p:cNvPr id="3" name="Sisällön paikkamerkki 2">
            <a:extLst>
              <a:ext uri="{FF2B5EF4-FFF2-40B4-BE49-F238E27FC236}">
                <a16:creationId xmlns:a16="http://schemas.microsoft.com/office/drawing/2014/main" id="{88468DBC-97EC-4434-B846-8B6BA5E7C923}"/>
              </a:ext>
            </a:extLst>
          </p:cNvPr>
          <p:cNvSpPr>
            <a:spLocks noGrp="1"/>
          </p:cNvSpPr>
          <p:nvPr>
            <p:ph idx="1"/>
          </p:nvPr>
        </p:nvSpPr>
        <p:spPr>
          <a:xfrm>
            <a:off x="-153680" y="983557"/>
            <a:ext cx="8848230" cy="3983418"/>
          </a:xfrm>
        </p:spPr>
        <p:txBody>
          <a:bodyPr vert="horz" lIns="91440" tIns="45720" rIns="91440" bIns="45720" rtlCol="0" anchor="t">
            <a:normAutofit/>
          </a:bodyPr>
          <a:lstStyle/>
          <a:p>
            <a:pPr lvl="1">
              <a:buFont typeface="Arial" panose="020B0604020202020204" pitchFamily="34" charset="0"/>
              <a:buChar char="•"/>
            </a:pPr>
            <a:r>
              <a:rPr lang="fi-FI" dirty="0">
                <a:solidFill>
                  <a:schemeClr val="tx1"/>
                </a:solidFill>
              </a:rPr>
              <a:t>”Lihaa ja perunaa!” Paluu perusasioiden äärelle</a:t>
            </a:r>
          </a:p>
          <a:p>
            <a:pPr lvl="1">
              <a:buFont typeface="Arial" panose="020B0604020202020204" pitchFamily="34" charset="0"/>
              <a:buChar char="•"/>
            </a:pPr>
            <a:r>
              <a:rPr lang="fi-FI" dirty="0">
                <a:solidFill>
                  <a:schemeClr val="tx1"/>
                </a:solidFill>
              </a:rPr>
              <a:t>Minkä mielletään vaikuttavan ostopäätökseen ja mikä vaikuttaa ostopäätökseen ristiriidassa: Kasvisten ja kalan myynnin lasku, herkkujen myynnin nousu. Broileri ja jauheliha porskuttavat!</a:t>
            </a:r>
          </a:p>
          <a:p>
            <a:pPr lvl="1">
              <a:buFont typeface="Arial" panose="020B0604020202020204" pitchFamily="34" charset="0"/>
              <a:buChar char="•"/>
            </a:pPr>
            <a:r>
              <a:rPr lang="fi-FI" dirty="0">
                <a:solidFill>
                  <a:schemeClr val="tx1"/>
                </a:solidFill>
              </a:rPr>
              <a:t>Kuitenkin, hyvinvointi on maailmanlaajuinen megatrendi: Ruuan alkuperän arvostus, tiedostava kuluttaminen, hyvinvointi, mikä sopii juuri minulle, räätälöity ruokavalio</a:t>
            </a:r>
          </a:p>
          <a:p>
            <a:pPr marL="457200" lvl="1" indent="0">
              <a:buNone/>
            </a:pPr>
            <a:endParaRPr lang="fi-FI" sz="2000" dirty="0">
              <a:solidFill>
                <a:srgbClr val="595959"/>
              </a:solidFill>
            </a:endParaRPr>
          </a:p>
          <a:p>
            <a:pPr marL="0" indent="0">
              <a:buNone/>
            </a:pPr>
            <a:endParaRPr lang="fi-FI" sz="2400" dirty="0">
              <a:solidFill>
                <a:srgbClr val="595959"/>
              </a:solidFill>
            </a:endParaRPr>
          </a:p>
          <a:p>
            <a:pPr marL="0" indent="0">
              <a:buNone/>
            </a:pPr>
            <a:endParaRPr lang="fi-FI" sz="2400" dirty="0">
              <a:solidFill>
                <a:srgbClr val="000000"/>
              </a:solidFill>
            </a:endParaRPr>
          </a:p>
        </p:txBody>
      </p:sp>
      <p:sp>
        <p:nvSpPr>
          <p:cNvPr id="4" name="Päivämäärän paikkamerkki 3">
            <a:extLst>
              <a:ext uri="{FF2B5EF4-FFF2-40B4-BE49-F238E27FC236}">
                <a16:creationId xmlns:a16="http://schemas.microsoft.com/office/drawing/2014/main" id="{2E3F170D-30D5-4987-B97E-830E33CA25EE}"/>
              </a:ext>
            </a:extLst>
          </p:cNvPr>
          <p:cNvSpPr>
            <a:spLocks noGrp="1"/>
          </p:cNvSpPr>
          <p:nvPr>
            <p:ph type="dt" sz="half" idx="10"/>
          </p:nvPr>
        </p:nvSpPr>
        <p:spPr/>
        <p:txBody>
          <a:bodyPr/>
          <a:lstStyle/>
          <a:p>
            <a:fld id="{0E5B6EB6-3F16-2E49-98BC-CFB2C74A573A}" type="datetime1">
              <a:rPr lang="fi-FI" smtClean="0"/>
              <a:t>11.4.2024</a:t>
            </a:fld>
            <a:endParaRPr lang="en-US"/>
          </a:p>
        </p:txBody>
      </p:sp>
      <p:sp>
        <p:nvSpPr>
          <p:cNvPr id="6" name="Dian numeron paikkamerkki 5">
            <a:extLst>
              <a:ext uri="{FF2B5EF4-FFF2-40B4-BE49-F238E27FC236}">
                <a16:creationId xmlns:a16="http://schemas.microsoft.com/office/drawing/2014/main" id="{D31EE9E1-176E-429E-BB6A-A93BC3E5C17E}"/>
              </a:ext>
            </a:extLst>
          </p:cNvPr>
          <p:cNvSpPr>
            <a:spLocks noGrp="1"/>
          </p:cNvSpPr>
          <p:nvPr>
            <p:ph type="sldNum" sz="quarter" idx="12"/>
          </p:nvPr>
        </p:nvSpPr>
        <p:spPr/>
        <p:txBody>
          <a:bodyPr/>
          <a:lstStyle/>
          <a:p>
            <a:fld id="{76E701F0-2ACA-0441-9E2A-952EFADC842D}" type="slidenum">
              <a:rPr lang="en-US" dirty="0" smtClean="0"/>
              <a:pPr/>
              <a:t>11</a:t>
            </a:fld>
            <a:endParaRPr lang="en-US"/>
          </a:p>
        </p:txBody>
      </p:sp>
    </p:spTree>
    <p:extLst>
      <p:ext uri="{BB962C8B-B14F-4D97-AF65-F5344CB8AC3E}">
        <p14:creationId xmlns:p14="http://schemas.microsoft.com/office/powerpoint/2010/main" val="3933739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FF55C881-ABBC-D328-AC07-DD1A7A441AA8}"/>
              </a:ext>
            </a:extLst>
          </p:cNvPr>
          <p:cNvPicPr>
            <a:picLocks noChangeAspect="1"/>
          </p:cNvPicPr>
          <p:nvPr/>
        </p:nvPicPr>
        <p:blipFill>
          <a:blip r:embed="rId2">
            <a:alphaModFix amt="59000"/>
          </a:blip>
          <a:stretch>
            <a:fillRect/>
          </a:stretch>
        </p:blipFill>
        <p:spPr>
          <a:xfrm>
            <a:off x="-216976" y="-636865"/>
            <a:ext cx="9446217" cy="6328965"/>
          </a:xfrm>
          <a:prstGeom prst="rect">
            <a:avLst/>
          </a:prstGeom>
        </p:spPr>
      </p:pic>
      <p:sp>
        <p:nvSpPr>
          <p:cNvPr id="2" name="Otsikko 1">
            <a:extLst>
              <a:ext uri="{FF2B5EF4-FFF2-40B4-BE49-F238E27FC236}">
                <a16:creationId xmlns:a16="http://schemas.microsoft.com/office/drawing/2014/main" id="{3DEA1FBF-4D33-4075-89DC-1FED7B291590}"/>
              </a:ext>
            </a:extLst>
          </p:cNvPr>
          <p:cNvSpPr>
            <a:spLocks noGrp="1"/>
          </p:cNvSpPr>
          <p:nvPr>
            <p:ph type="title"/>
          </p:nvPr>
        </p:nvSpPr>
        <p:spPr/>
        <p:txBody>
          <a:bodyPr/>
          <a:lstStyle/>
          <a:p>
            <a:r>
              <a:rPr lang="fi-FI" dirty="0"/>
              <a:t>Ruokalautanen 2024</a:t>
            </a:r>
          </a:p>
        </p:txBody>
      </p:sp>
      <p:sp>
        <p:nvSpPr>
          <p:cNvPr id="3" name="Sisällön paikkamerkki 2">
            <a:extLst>
              <a:ext uri="{FF2B5EF4-FFF2-40B4-BE49-F238E27FC236}">
                <a16:creationId xmlns:a16="http://schemas.microsoft.com/office/drawing/2014/main" id="{88468DBC-97EC-4434-B846-8B6BA5E7C923}"/>
              </a:ext>
            </a:extLst>
          </p:cNvPr>
          <p:cNvSpPr>
            <a:spLocks noGrp="1"/>
          </p:cNvSpPr>
          <p:nvPr>
            <p:ph idx="1"/>
          </p:nvPr>
        </p:nvSpPr>
        <p:spPr>
          <a:xfrm>
            <a:off x="340963" y="999641"/>
            <a:ext cx="8345837" cy="3594982"/>
          </a:xfrm>
        </p:spPr>
        <p:txBody>
          <a:bodyPr vert="horz" lIns="91440" tIns="45720" rIns="91440" bIns="45720" rtlCol="0" anchor="t">
            <a:normAutofit lnSpcReduction="10000"/>
          </a:bodyPr>
          <a:lstStyle/>
          <a:p>
            <a:pPr lvl="1">
              <a:buFont typeface="Arial" panose="020B0604020202020204" pitchFamily="34" charset="0"/>
              <a:buChar char="•"/>
            </a:pPr>
            <a:r>
              <a:rPr lang="fi-FI" sz="2200" dirty="0">
                <a:solidFill>
                  <a:schemeClr val="tx1"/>
                </a:solidFill>
              </a:rPr>
              <a:t>Ruokamaailman megatrendejä Kaukoidän maut, raikas </a:t>
            </a:r>
            <a:r>
              <a:rPr lang="fi-FI" sz="2200" dirty="0" err="1">
                <a:solidFill>
                  <a:schemeClr val="tx1"/>
                </a:solidFill>
              </a:rPr>
              <a:t>street</a:t>
            </a:r>
            <a:r>
              <a:rPr lang="fi-FI" sz="2200" dirty="0">
                <a:solidFill>
                  <a:schemeClr val="tx1"/>
                </a:solidFill>
              </a:rPr>
              <a:t> food, ja mm. Japanin keittiö</a:t>
            </a:r>
          </a:p>
          <a:p>
            <a:pPr lvl="2">
              <a:buFont typeface="Arial" panose="020B0604020202020204" pitchFamily="34" charset="0"/>
              <a:buChar char="•"/>
            </a:pPr>
            <a:r>
              <a:rPr lang="fi-FI" sz="2200" dirty="0">
                <a:solidFill>
                  <a:schemeClr val="tx1"/>
                </a:solidFill>
              </a:rPr>
              <a:t>Reseptit reissaavat, raaka-aineet ovat paikallisia!</a:t>
            </a:r>
          </a:p>
          <a:p>
            <a:pPr lvl="1">
              <a:buFont typeface="Arial" panose="020B0604020202020204" pitchFamily="34" charset="0"/>
              <a:buChar char="•"/>
            </a:pPr>
            <a:r>
              <a:rPr lang="fi-FI" sz="2200" dirty="0">
                <a:solidFill>
                  <a:schemeClr val="tx1"/>
                </a:solidFill>
              </a:rPr>
              <a:t>Ruoka ostetaan yhä valmiimpana, ruuan laittoon käytettävä aika vähenee (vaikka itse tekeminen on edullisempaa!)</a:t>
            </a:r>
          </a:p>
          <a:p>
            <a:pPr lvl="1">
              <a:buFont typeface="Arial" panose="020B0604020202020204" pitchFamily="34" charset="0"/>
              <a:buChar char="•"/>
            </a:pPr>
            <a:r>
              <a:rPr lang="fi-FI" sz="2200" dirty="0">
                <a:solidFill>
                  <a:schemeClr val="tx1"/>
                </a:solidFill>
              </a:rPr>
              <a:t>Paljon pitkälle jalostettuja tuotteita, joiden alkuperä </a:t>
            </a:r>
            <a:r>
              <a:rPr lang="fi-FI" sz="2200" dirty="0" err="1">
                <a:solidFill>
                  <a:schemeClr val="tx1"/>
                </a:solidFill>
              </a:rPr>
              <a:t>häivyttyy</a:t>
            </a:r>
            <a:r>
              <a:rPr lang="fi-FI" sz="2200" dirty="0">
                <a:solidFill>
                  <a:schemeClr val="tx1"/>
                </a:solidFill>
              </a:rPr>
              <a:t>, ravitsemusarvot alhaisia</a:t>
            </a:r>
          </a:p>
          <a:p>
            <a:pPr lvl="1">
              <a:buFont typeface="Arial" panose="020B0604020202020204" pitchFamily="34" charset="0"/>
              <a:buChar char="•"/>
            </a:pPr>
            <a:r>
              <a:rPr lang="fi-FI" sz="2200" dirty="0">
                <a:solidFill>
                  <a:schemeClr val="tx1"/>
                </a:solidFill>
              </a:rPr>
              <a:t>Kuluttajien polarisoituminen jatkuu, osalle ruoka on vain välttämättömyys</a:t>
            </a:r>
          </a:p>
          <a:p>
            <a:pPr marL="457200" lvl="1" indent="0">
              <a:buNone/>
            </a:pPr>
            <a:endParaRPr lang="fi-FI" sz="2000" dirty="0">
              <a:solidFill>
                <a:srgbClr val="595959"/>
              </a:solidFill>
            </a:endParaRPr>
          </a:p>
          <a:p>
            <a:pPr marL="0" indent="0">
              <a:buNone/>
            </a:pPr>
            <a:endParaRPr lang="fi-FI" sz="2400" dirty="0">
              <a:solidFill>
                <a:srgbClr val="595959"/>
              </a:solidFill>
            </a:endParaRPr>
          </a:p>
          <a:p>
            <a:pPr marL="0" indent="0">
              <a:buNone/>
            </a:pPr>
            <a:endParaRPr lang="fi-FI" sz="2400" dirty="0">
              <a:solidFill>
                <a:srgbClr val="000000"/>
              </a:solidFill>
            </a:endParaRPr>
          </a:p>
        </p:txBody>
      </p:sp>
      <p:sp>
        <p:nvSpPr>
          <p:cNvPr id="4" name="Päivämäärän paikkamerkki 3">
            <a:extLst>
              <a:ext uri="{FF2B5EF4-FFF2-40B4-BE49-F238E27FC236}">
                <a16:creationId xmlns:a16="http://schemas.microsoft.com/office/drawing/2014/main" id="{2E3F170D-30D5-4987-B97E-830E33CA25EE}"/>
              </a:ext>
            </a:extLst>
          </p:cNvPr>
          <p:cNvSpPr>
            <a:spLocks noGrp="1"/>
          </p:cNvSpPr>
          <p:nvPr>
            <p:ph type="dt" sz="half" idx="10"/>
          </p:nvPr>
        </p:nvSpPr>
        <p:spPr/>
        <p:txBody>
          <a:bodyPr/>
          <a:lstStyle/>
          <a:p>
            <a:fld id="{0E5B6EB6-3F16-2E49-98BC-CFB2C74A573A}" type="datetime1">
              <a:rPr lang="fi-FI" smtClean="0"/>
              <a:t>11.4.2024</a:t>
            </a:fld>
            <a:endParaRPr lang="en-US"/>
          </a:p>
        </p:txBody>
      </p:sp>
      <p:sp>
        <p:nvSpPr>
          <p:cNvPr id="6" name="Dian numeron paikkamerkki 5">
            <a:extLst>
              <a:ext uri="{FF2B5EF4-FFF2-40B4-BE49-F238E27FC236}">
                <a16:creationId xmlns:a16="http://schemas.microsoft.com/office/drawing/2014/main" id="{D31EE9E1-176E-429E-BB6A-A93BC3E5C17E}"/>
              </a:ext>
            </a:extLst>
          </p:cNvPr>
          <p:cNvSpPr>
            <a:spLocks noGrp="1"/>
          </p:cNvSpPr>
          <p:nvPr>
            <p:ph type="sldNum" sz="quarter" idx="12"/>
          </p:nvPr>
        </p:nvSpPr>
        <p:spPr/>
        <p:txBody>
          <a:bodyPr/>
          <a:lstStyle/>
          <a:p>
            <a:fld id="{76E701F0-2ACA-0441-9E2A-952EFADC842D}" type="slidenum">
              <a:rPr lang="en-US" dirty="0" smtClean="0"/>
              <a:pPr/>
              <a:t>12</a:t>
            </a:fld>
            <a:endParaRPr lang="en-US"/>
          </a:p>
        </p:txBody>
      </p:sp>
    </p:spTree>
    <p:extLst>
      <p:ext uri="{BB962C8B-B14F-4D97-AF65-F5344CB8AC3E}">
        <p14:creationId xmlns:p14="http://schemas.microsoft.com/office/powerpoint/2010/main" val="322883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FF55C881-ABBC-D328-AC07-DD1A7A441AA8}"/>
              </a:ext>
            </a:extLst>
          </p:cNvPr>
          <p:cNvPicPr>
            <a:picLocks noChangeAspect="1"/>
          </p:cNvPicPr>
          <p:nvPr/>
        </p:nvPicPr>
        <p:blipFill>
          <a:blip r:embed="rId2">
            <a:alphaModFix amt="59000"/>
          </a:blip>
          <a:stretch>
            <a:fillRect/>
          </a:stretch>
        </p:blipFill>
        <p:spPr>
          <a:xfrm>
            <a:off x="-302217" y="-429396"/>
            <a:ext cx="9446217" cy="6328965"/>
          </a:xfrm>
          <a:prstGeom prst="rect">
            <a:avLst/>
          </a:prstGeom>
        </p:spPr>
      </p:pic>
      <p:sp>
        <p:nvSpPr>
          <p:cNvPr id="2" name="Otsikko 1">
            <a:extLst>
              <a:ext uri="{FF2B5EF4-FFF2-40B4-BE49-F238E27FC236}">
                <a16:creationId xmlns:a16="http://schemas.microsoft.com/office/drawing/2014/main" id="{3DEA1FBF-4D33-4075-89DC-1FED7B291590}"/>
              </a:ext>
            </a:extLst>
          </p:cNvPr>
          <p:cNvSpPr>
            <a:spLocks noGrp="1"/>
          </p:cNvSpPr>
          <p:nvPr>
            <p:ph type="title"/>
          </p:nvPr>
        </p:nvSpPr>
        <p:spPr/>
        <p:txBody>
          <a:bodyPr/>
          <a:lstStyle/>
          <a:p>
            <a:r>
              <a:rPr lang="fi-FI" dirty="0" err="1"/>
              <a:t>Mentimeter</a:t>
            </a:r>
            <a:r>
              <a:rPr lang="fi-FI" dirty="0"/>
              <a:t> 3 (avoin vastaus)</a:t>
            </a:r>
          </a:p>
        </p:txBody>
      </p:sp>
      <p:sp>
        <p:nvSpPr>
          <p:cNvPr id="3" name="Sisällön paikkamerkki 2">
            <a:extLst>
              <a:ext uri="{FF2B5EF4-FFF2-40B4-BE49-F238E27FC236}">
                <a16:creationId xmlns:a16="http://schemas.microsoft.com/office/drawing/2014/main" id="{88468DBC-97EC-4434-B846-8B6BA5E7C923}"/>
              </a:ext>
            </a:extLst>
          </p:cNvPr>
          <p:cNvSpPr>
            <a:spLocks noGrp="1"/>
          </p:cNvSpPr>
          <p:nvPr>
            <p:ph idx="1"/>
          </p:nvPr>
        </p:nvSpPr>
        <p:spPr>
          <a:xfrm>
            <a:off x="340963" y="999641"/>
            <a:ext cx="8345837" cy="3594982"/>
          </a:xfrm>
        </p:spPr>
        <p:txBody>
          <a:bodyPr vert="horz" lIns="91440" tIns="45720" rIns="91440" bIns="45720" rtlCol="0" anchor="t">
            <a:normAutofit/>
          </a:bodyPr>
          <a:lstStyle/>
          <a:p>
            <a:pPr marL="457200" lvl="1" indent="0">
              <a:buNone/>
            </a:pPr>
            <a:endParaRPr lang="fi-FI" sz="2000" dirty="0">
              <a:solidFill>
                <a:srgbClr val="595959"/>
              </a:solidFill>
            </a:endParaRPr>
          </a:p>
          <a:p>
            <a:pPr marL="0" indent="0">
              <a:buNone/>
            </a:pPr>
            <a:endParaRPr lang="fi-FI" sz="2400" dirty="0">
              <a:solidFill>
                <a:srgbClr val="595959"/>
              </a:solidFill>
            </a:endParaRPr>
          </a:p>
          <a:p>
            <a:pPr marL="0" indent="0">
              <a:buNone/>
            </a:pPr>
            <a:r>
              <a:rPr lang="fi-FI" sz="2400" dirty="0">
                <a:solidFill>
                  <a:srgbClr val="000000"/>
                </a:solidFill>
              </a:rPr>
              <a:t>Mitkä ovat sinusta seuraavia, 5 vuoden aikajänteellä tapahtuvia ruoka-alan megatrendejä, ”isoja </a:t>
            </a:r>
            <a:r>
              <a:rPr lang="fi-FI" sz="2400" dirty="0" err="1">
                <a:solidFill>
                  <a:srgbClr val="000000"/>
                </a:solidFill>
              </a:rPr>
              <a:t>juttuja”?Ilmiöitä</a:t>
            </a:r>
            <a:r>
              <a:rPr lang="fi-FI" sz="2400" dirty="0">
                <a:solidFill>
                  <a:srgbClr val="000000"/>
                </a:solidFill>
              </a:rPr>
              <a:t>, ihmisiä? Uusia tuotteita, tuotekategorioita, uusia palveluita tai toimintamalleja, aatteita tai jotain muuta, mitä?</a:t>
            </a:r>
          </a:p>
        </p:txBody>
      </p:sp>
      <p:sp>
        <p:nvSpPr>
          <p:cNvPr id="4" name="Päivämäärän paikkamerkki 3">
            <a:extLst>
              <a:ext uri="{FF2B5EF4-FFF2-40B4-BE49-F238E27FC236}">
                <a16:creationId xmlns:a16="http://schemas.microsoft.com/office/drawing/2014/main" id="{2E3F170D-30D5-4987-B97E-830E33CA25EE}"/>
              </a:ext>
            </a:extLst>
          </p:cNvPr>
          <p:cNvSpPr>
            <a:spLocks noGrp="1"/>
          </p:cNvSpPr>
          <p:nvPr>
            <p:ph type="dt" sz="half" idx="10"/>
          </p:nvPr>
        </p:nvSpPr>
        <p:spPr/>
        <p:txBody>
          <a:bodyPr/>
          <a:lstStyle/>
          <a:p>
            <a:fld id="{0E5B6EB6-3F16-2E49-98BC-CFB2C74A573A}" type="datetime1">
              <a:rPr lang="fi-FI" smtClean="0"/>
              <a:t>11.4.2024</a:t>
            </a:fld>
            <a:endParaRPr lang="en-US"/>
          </a:p>
        </p:txBody>
      </p:sp>
      <p:sp>
        <p:nvSpPr>
          <p:cNvPr id="6" name="Dian numeron paikkamerkki 5">
            <a:extLst>
              <a:ext uri="{FF2B5EF4-FFF2-40B4-BE49-F238E27FC236}">
                <a16:creationId xmlns:a16="http://schemas.microsoft.com/office/drawing/2014/main" id="{D31EE9E1-176E-429E-BB6A-A93BC3E5C17E}"/>
              </a:ext>
            </a:extLst>
          </p:cNvPr>
          <p:cNvSpPr>
            <a:spLocks noGrp="1"/>
          </p:cNvSpPr>
          <p:nvPr>
            <p:ph type="sldNum" sz="quarter" idx="12"/>
          </p:nvPr>
        </p:nvSpPr>
        <p:spPr/>
        <p:txBody>
          <a:bodyPr/>
          <a:lstStyle/>
          <a:p>
            <a:fld id="{76E701F0-2ACA-0441-9E2A-952EFADC842D}" type="slidenum">
              <a:rPr lang="en-US" dirty="0" smtClean="0"/>
              <a:pPr/>
              <a:t>13</a:t>
            </a:fld>
            <a:endParaRPr lang="en-US"/>
          </a:p>
        </p:txBody>
      </p:sp>
    </p:spTree>
    <p:extLst>
      <p:ext uri="{BB962C8B-B14F-4D97-AF65-F5344CB8AC3E}">
        <p14:creationId xmlns:p14="http://schemas.microsoft.com/office/powerpoint/2010/main" val="234842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0740155-E094-8FF8-E499-AD977A360F6B}"/>
              </a:ext>
            </a:extLst>
          </p:cNvPr>
          <p:cNvPicPr>
            <a:picLocks noChangeAspect="1"/>
          </p:cNvPicPr>
          <p:nvPr/>
        </p:nvPicPr>
        <p:blipFill>
          <a:blip r:embed="rId2">
            <a:alphaModFix amt="52000"/>
          </a:blip>
          <a:stretch>
            <a:fillRect/>
          </a:stretch>
        </p:blipFill>
        <p:spPr>
          <a:xfrm>
            <a:off x="-1007390" y="-1149703"/>
            <a:ext cx="10283125" cy="6858845"/>
          </a:xfrm>
          <a:prstGeom prst="rect">
            <a:avLst/>
          </a:prstGeom>
        </p:spPr>
      </p:pic>
      <p:sp>
        <p:nvSpPr>
          <p:cNvPr id="2" name="Otsikko 1">
            <a:extLst>
              <a:ext uri="{FF2B5EF4-FFF2-40B4-BE49-F238E27FC236}">
                <a16:creationId xmlns:a16="http://schemas.microsoft.com/office/drawing/2014/main" id="{408965F8-D99B-4639-8E64-E9F2A2E778F4}"/>
              </a:ext>
            </a:extLst>
          </p:cNvPr>
          <p:cNvSpPr>
            <a:spLocks noGrp="1"/>
          </p:cNvSpPr>
          <p:nvPr>
            <p:ph type="title"/>
          </p:nvPr>
        </p:nvSpPr>
        <p:spPr/>
        <p:txBody>
          <a:bodyPr/>
          <a:lstStyle/>
          <a:p>
            <a:r>
              <a:rPr lang="fi-FI" dirty="0"/>
              <a:t>Maistuvin (ruoka)viesti</a:t>
            </a:r>
          </a:p>
        </p:txBody>
      </p:sp>
      <p:sp>
        <p:nvSpPr>
          <p:cNvPr id="3" name="Sisällön paikkamerkki 2">
            <a:extLst>
              <a:ext uri="{FF2B5EF4-FFF2-40B4-BE49-F238E27FC236}">
                <a16:creationId xmlns:a16="http://schemas.microsoft.com/office/drawing/2014/main" id="{3B8B9DCD-C841-4255-924C-143B1D20FDA5}"/>
              </a:ext>
            </a:extLst>
          </p:cNvPr>
          <p:cNvSpPr>
            <a:spLocks noGrp="1"/>
          </p:cNvSpPr>
          <p:nvPr>
            <p:ph idx="1"/>
          </p:nvPr>
        </p:nvSpPr>
        <p:spPr/>
        <p:txBody>
          <a:bodyPr>
            <a:normAutofit fontScale="92500" lnSpcReduction="20000"/>
          </a:bodyPr>
          <a:lstStyle/>
          <a:p>
            <a:r>
              <a:rPr lang="fi-FI" sz="2400" dirty="0">
                <a:solidFill>
                  <a:schemeClr val="tx1"/>
                </a:solidFill>
              </a:rPr>
              <a:t>Tilannetajuinen</a:t>
            </a:r>
          </a:p>
          <a:p>
            <a:r>
              <a:rPr lang="fi-FI" sz="2400" dirty="0">
                <a:solidFill>
                  <a:schemeClr val="tx1"/>
                </a:solidFill>
              </a:rPr>
              <a:t>Faktapohjainen, oikeellinen ja rehellinen, ammattilaisella on vastuu sanomisistaan</a:t>
            </a:r>
          </a:p>
          <a:p>
            <a:r>
              <a:rPr lang="fi-FI" sz="2400" dirty="0">
                <a:solidFill>
                  <a:schemeClr val="tx1"/>
                </a:solidFill>
              </a:rPr>
              <a:t>Ymmärrettävä</a:t>
            </a:r>
          </a:p>
          <a:p>
            <a:r>
              <a:rPr lang="fi-FI" sz="2400" dirty="0">
                <a:solidFill>
                  <a:schemeClr val="tx1"/>
                </a:solidFill>
              </a:rPr>
              <a:t>Kuvat, videot, grafiikat</a:t>
            </a:r>
          </a:p>
          <a:p>
            <a:r>
              <a:rPr lang="fi-FI" sz="2400" dirty="0">
                <a:solidFill>
                  <a:schemeClr val="tx1"/>
                </a:solidFill>
              </a:rPr>
              <a:t>Monikanavainen ja räätälöity</a:t>
            </a:r>
          </a:p>
          <a:p>
            <a:r>
              <a:rPr lang="fi-FI" sz="2400" dirty="0">
                <a:solidFill>
                  <a:schemeClr val="tx1"/>
                </a:solidFill>
              </a:rPr>
              <a:t>Riittävästi resursoitu </a:t>
            </a:r>
            <a:r>
              <a:rPr lang="fi-FI" sz="2400" i="1" dirty="0" err="1">
                <a:solidFill>
                  <a:schemeClr val="tx1"/>
                </a:solidFill>
              </a:rPr>
              <a:t>aka</a:t>
            </a:r>
            <a:r>
              <a:rPr lang="fi-FI" sz="2400" i="1" dirty="0">
                <a:solidFill>
                  <a:schemeClr val="tx1"/>
                </a:solidFill>
              </a:rPr>
              <a:t>. ”halvalla ei saa hyvää”</a:t>
            </a:r>
          </a:p>
          <a:p>
            <a:r>
              <a:rPr lang="fi-FI" sz="2400" dirty="0">
                <a:solidFill>
                  <a:schemeClr val="tx1"/>
                </a:solidFill>
              </a:rPr>
              <a:t>Kertoo hyvää tarinaa, tuo esiin henkilöitä</a:t>
            </a:r>
          </a:p>
          <a:p>
            <a:r>
              <a:rPr lang="fi-FI" sz="2400" dirty="0">
                <a:solidFill>
                  <a:schemeClr val="tx1"/>
                </a:solidFill>
              </a:rPr>
              <a:t>Toiveikas ja optimistinen, jättää hyvän mielen, innostaa ja inspiroi, opettaa uutta</a:t>
            </a:r>
          </a:p>
          <a:p>
            <a:endParaRPr lang="fi-FI" sz="1600" i="1" dirty="0"/>
          </a:p>
          <a:p>
            <a:endParaRPr lang="fi-FI" dirty="0"/>
          </a:p>
        </p:txBody>
      </p:sp>
      <p:sp>
        <p:nvSpPr>
          <p:cNvPr id="4" name="Päivämäärän paikkamerkki 3">
            <a:extLst>
              <a:ext uri="{FF2B5EF4-FFF2-40B4-BE49-F238E27FC236}">
                <a16:creationId xmlns:a16="http://schemas.microsoft.com/office/drawing/2014/main" id="{CC9CC987-6978-43AB-A4CB-E4257340D487}"/>
              </a:ext>
            </a:extLst>
          </p:cNvPr>
          <p:cNvSpPr>
            <a:spLocks noGrp="1"/>
          </p:cNvSpPr>
          <p:nvPr>
            <p:ph type="dt" sz="half" idx="10"/>
          </p:nvPr>
        </p:nvSpPr>
        <p:spPr/>
        <p:txBody>
          <a:bodyPr/>
          <a:lstStyle/>
          <a:p>
            <a:fld id="{0C8C26F4-DBFC-534E-B965-5D94C9222ADC}" type="datetime1">
              <a:rPr lang="fi-FI" smtClean="0"/>
              <a:t>11.4.2024</a:t>
            </a:fld>
            <a:endParaRPr lang="en-US" dirty="0"/>
          </a:p>
        </p:txBody>
      </p:sp>
      <p:sp>
        <p:nvSpPr>
          <p:cNvPr id="5" name="Dian numeron paikkamerkki 4">
            <a:extLst>
              <a:ext uri="{FF2B5EF4-FFF2-40B4-BE49-F238E27FC236}">
                <a16:creationId xmlns:a16="http://schemas.microsoft.com/office/drawing/2014/main" id="{4B5C9628-4BBB-427B-BE71-830B66895E37}"/>
              </a:ext>
            </a:extLst>
          </p:cNvPr>
          <p:cNvSpPr>
            <a:spLocks noGrp="1"/>
          </p:cNvSpPr>
          <p:nvPr>
            <p:ph type="sldNum" sz="quarter" idx="12"/>
          </p:nvPr>
        </p:nvSpPr>
        <p:spPr/>
        <p:txBody>
          <a:bodyPr/>
          <a:lstStyle/>
          <a:p>
            <a:fld id="{76E701F0-2ACA-0441-9E2A-952EFADC842D}" type="slidenum">
              <a:rPr lang="en-US" smtClean="0"/>
              <a:pPr/>
              <a:t>14</a:t>
            </a:fld>
            <a:endParaRPr lang="en-US" dirty="0"/>
          </a:p>
        </p:txBody>
      </p:sp>
    </p:spTree>
    <p:extLst>
      <p:ext uri="{BB962C8B-B14F-4D97-AF65-F5344CB8AC3E}">
        <p14:creationId xmlns:p14="http://schemas.microsoft.com/office/powerpoint/2010/main" val="50117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54CFDB6-1274-2A49-47A0-A1C5648C2EAB}"/>
              </a:ext>
            </a:extLst>
          </p:cNvPr>
          <p:cNvPicPr>
            <a:picLocks noChangeAspect="1"/>
          </p:cNvPicPr>
          <p:nvPr/>
        </p:nvPicPr>
        <p:blipFill>
          <a:blip r:embed="rId3">
            <a:alphaModFix amt="50000"/>
          </a:blip>
          <a:stretch>
            <a:fillRect/>
          </a:stretch>
        </p:blipFill>
        <p:spPr>
          <a:xfrm>
            <a:off x="-364210" y="-708249"/>
            <a:ext cx="9802678" cy="6607004"/>
          </a:xfrm>
          <a:prstGeom prst="rect">
            <a:avLst/>
          </a:prstGeom>
        </p:spPr>
      </p:pic>
      <p:sp>
        <p:nvSpPr>
          <p:cNvPr id="2055" name="Content Placeholder 2">
            <a:extLst>
              <a:ext uri="{FF2B5EF4-FFF2-40B4-BE49-F238E27FC236}">
                <a16:creationId xmlns:a16="http://schemas.microsoft.com/office/drawing/2014/main" id="{B1C66DD4-AF0A-8689-DD14-EE7D46276B9F}"/>
              </a:ext>
            </a:extLst>
          </p:cNvPr>
          <p:cNvSpPr>
            <a:spLocks noGrp="1"/>
          </p:cNvSpPr>
          <p:nvPr>
            <p:ph sz="half" idx="2"/>
          </p:nvPr>
        </p:nvSpPr>
        <p:spPr>
          <a:xfrm>
            <a:off x="240223" y="1200151"/>
            <a:ext cx="8671301" cy="3394472"/>
          </a:xfrm>
        </p:spPr>
        <p:txBody>
          <a:bodyPr>
            <a:normAutofit fontScale="92500" lnSpcReduction="10000"/>
          </a:bodyPr>
          <a:lstStyle/>
          <a:p>
            <a:r>
              <a:rPr lang="en-US" sz="2400" dirty="0">
                <a:solidFill>
                  <a:schemeClr val="tx1"/>
                </a:solidFill>
              </a:rPr>
              <a:t>Iso </a:t>
            </a:r>
            <a:r>
              <a:rPr lang="en-US" sz="2400" dirty="0" err="1">
                <a:solidFill>
                  <a:schemeClr val="tx1"/>
                </a:solidFill>
              </a:rPr>
              <a:t>ruokaviestikokonaisuus</a:t>
            </a:r>
            <a:r>
              <a:rPr lang="en-US" sz="2400" dirty="0">
                <a:solidFill>
                  <a:schemeClr val="tx1"/>
                </a:solidFill>
              </a:rPr>
              <a:t>, </a:t>
            </a:r>
            <a:r>
              <a:rPr lang="en-US" sz="2400" dirty="0" err="1">
                <a:solidFill>
                  <a:schemeClr val="tx1"/>
                </a:solidFill>
              </a:rPr>
              <a:t>toimialayhteistyö</a:t>
            </a:r>
            <a:endParaRPr lang="en-US" sz="2400" dirty="0">
              <a:solidFill>
                <a:schemeClr val="tx1"/>
              </a:solidFill>
            </a:endParaRPr>
          </a:p>
          <a:p>
            <a:r>
              <a:rPr lang="en-US" sz="2400" dirty="0" err="1">
                <a:solidFill>
                  <a:schemeClr val="tx1"/>
                </a:solidFill>
              </a:rPr>
              <a:t>Artikkelituotanto</a:t>
            </a:r>
            <a:r>
              <a:rPr lang="en-US" sz="2400" dirty="0">
                <a:solidFill>
                  <a:schemeClr val="tx1"/>
                </a:solidFill>
              </a:rPr>
              <a:t>, </a:t>
            </a:r>
            <a:r>
              <a:rPr lang="en-US" sz="2400" dirty="0" err="1">
                <a:solidFill>
                  <a:schemeClr val="tx1"/>
                </a:solidFill>
              </a:rPr>
              <a:t>reseptit</a:t>
            </a:r>
            <a:r>
              <a:rPr lang="en-US" sz="2400" dirty="0">
                <a:solidFill>
                  <a:schemeClr val="tx1"/>
                </a:solidFill>
              </a:rPr>
              <a:t>, </a:t>
            </a:r>
            <a:r>
              <a:rPr lang="en-US" sz="2400" dirty="0" err="1">
                <a:solidFill>
                  <a:schemeClr val="tx1"/>
                </a:solidFill>
              </a:rPr>
              <a:t>sosiaalinen</a:t>
            </a:r>
            <a:r>
              <a:rPr lang="en-US" sz="2400" dirty="0">
                <a:solidFill>
                  <a:schemeClr val="tx1"/>
                </a:solidFill>
              </a:rPr>
              <a:t> media, </a:t>
            </a:r>
            <a:r>
              <a:rPr lang="en-US" sz="2400" dirty="0" err="1">
                <a:solidFill>
                  <a:schemeClr val="tx1"/>
                </a:solidFill>
              </a:rPr>
              <a:t>pääpaino</a:t>
            </a:r>
            <a:r>
              <a:rPr lang="en-US" sz="2400" dirty="0">
                <a:solidFill>
                  <a:schemeClr val="tx1"/>
                </a:solidFill>
              </a:rPr>
              <a:t> IG, </a:t>
            </a:r>
            <a:r>
              <a:rPr lang="en-US" sz="2400" dirty="0" err="1">
                <a:solidFill>
                  <a:schemeClr val="tx1"/>
                </a:solidFill>
              </a:rPr>
              <a:t>myös</a:t>
            </a:r>
            <a:r>
              <a:rPr lang="en-US" sz="2400" dirty="0">
                <a:solidFill>
                  <a:schemeClr val="tx1"/>
                </a:solidFill>
              </a:rPr>
              <a:t> TikTok ja FB</a:t>
            </a:r>
          </a:p>
          <a:p>
            <a:r>
              <a:rPr lang="en-US" sz="2400" dirty="0" err="1">
                <a:solidFill>
                  <a:schemeClr val="tx1"/>
                </a:solidFill>
              </a:rPr>
              <a:t>Viestien</a:t>
            </a:r>
            <a:r>
              <a:rPr lang="en-US" sz="2400" dirty="0">
                <a:solidFill>
                  <a:schemeClr val="tx1"/>
                </a:solidFill>
              </a:rPr>
              <a:t> </a:t>
            </a:r>
            <a:r>
              <a:rPr lang="en-US" sz="2400" dirty="0" err="1">
                <a:solidFill>
                  <a:schemeClr val="tx1"/>
                </a:solidFill>
              </a:rPr>
              <a:t>tarkka</a:t>
            </a:r>
            <a:r>
              <a:rPr lang="en-US" sz="2400" dirty="0">
                <a:solidFill>
                  <a:schemeClr val="tx1"/>
                </a:solidFill>
              </a:rPr>
              <a:t> </a:t>
            </a:r>
            <a:r>
              <a:rPr lang="en-US" sz="2400" dirty="0" err="1">
                <a:solidFill>
                  <a:schemeClr val="tx1"/>
                </a:solidFill>
              </a:rPr>
              <a:t>kohdennus</a:t>
            </a:r>
            <a:r>
              <a:rPr lang="en-US" sz="2400" dirty="0">
                <a:solidFill>
                  <a:schemeClr val="tx1"/>
                </a:solidFill>
              </a:rPr>
              <a:t> </a:t>
            </a:r>
            <a:r>
              <a:rPr lang="en-US" sz="2400" dirty="0" err="1">
                <a:solidFill>
                  <a:schemeClr val="tx1"/>
                </a:solidFill>
              </a:rPr>
              <a:t>esim</a:t>
            </a:r>
            <a:r>
              <a:rPr lang="en-US" sz="2400" dirty="0">
                <a:solidFill>
                  <a:schemeClr val="tx1"/>
                </a:solidFill>
              </a:rPr>
              <a:t>. IG, </a:t>
            </a:r>
            <a:r>
              <a:rPr lang="en-US" sz="2400" dirty="0" err="1">
                <a:solidFill>
                  <a:schemeClr val="tx1"/>
                </a:solidFill>
              </a:rPr>
              <a:t>kaupunkilaiset</a:t>
            </a:r>
            <a:r>
              <a:rPr lang="en-US" sz="2400" dirty="0">
                <a:solidFill>
                  <a:schemeClr val="tx1"/>
                </a:solidFill>
              </a:rPr>
              <a:t>, </a:t>
            </a:r>
            <a:r>
              <a:rPr lang="en-US" sz="2400" dirty="0" err="1">
                <a:solidFill>
                  <a:schemeClr val="tx1"/>
                </a:solidFill>
              </a:rPr>
              <a:t>jotka</a:t>
            </a:r>
            <a:r>
              <a:rPr lang="en-US" sz="2400" dirty="0">
                <a:solidFill>
                  <a:schemeClr val="tx1"/>
                </a:solidFill>
              </a:rPr>
              <a:t> </a:t>
            </a:r>
            <a:r>
              <a:rPr lang="en-US" sz="2400" dirty="0" err="1">
                <a:solidFill>
                  <a:schemeClr val="tx1"/>
                </a:solidFill>
              </a:rPr>
              <a:t>vastaavat</a:t>
            </a:r>
            <a:r>
              <a:rPr lang="en-US" sz="2400" dirty="0">
                <a:solidFill>
                  <a:schemeClr val="tx1"/>
                </a:solidFill>
              </a:rPr>
              <a:t> </a:t>
            </a:r>
            <a:r>
              <a:rPr lang="en-US" sz="2400" dirty="0" err="1">
                <a:solidFill>
                  <a:schemeClr val="tx1"/>
                </a:solidFill>
              </a:rPr>
              <a:t>perheen</a:t>
            </a:r>
            <a:r>
              <a:rPr lang="en-US" sz="2400" dirty="0">
                <a:solidFill>
                  <a:schemeClr val="tx1"/>
                </a:solidFill>
              </a:rPr>
              <a:t> </a:t>
            </a:r>
            <a:r>
              <a:rPr lang="en-US" sz="2400" dirty="0" err="1">
                <a:solidFill>
                  <a:schemeClr val="tx1"/>
                </a:solidFill>
              </a:rPr>
              <a:t>ruokapäätöksistä</a:t>
            </a:r>
            <a:endParaRPr lang="en-US" sz="2400" dirty="0">
              <a:solidFill>
                <a:schemeClr val="tx1"/>
              </a:solidFill>
            </a:endParaRPr>
          </a:p>
          <a:p>
            <a:r>
              <a:rPr lang="en-US" sz="2400" dirty="0" err="1">
                <a:solidFill>
                  <a:schemeClr val="tx1"/>
                </a:solidFill>
              </a:rPr>
              <a:t>Tarkka</a:t>
            </a:r>
            <a:r>
              <a:rPr lang="en-US" sz="2400" dirty="0">
                <a:solidFill>
                  <a:schemeClr val="tx1"/>
                </a:solidFill>
              </a:rPr>
              <a:t> </a:t>
            </a:r>
            <a:r>
              <a:rPr lang="en-US" sz="2400" dirty="0" err="1">
                <a:solidFill>
                  <a:schemeClr val="tx1"/>
                </a:solidFill>
              </a:rPr>
              <a:t>analytiikka</a:t>
            </a:r>
            <a:endParaRPr lang="en-US" sz="2400" dirty="0">
              <a:solidFill>
                <a:schemeClr val="tx1"/>
              </a:solidFill>
            </a:endParaRPr>
          </a:p>
          <a:p>
            <a:r>
              <a:rPr lang="en-US" sz="2400" dirty="0" err="1">
                <a:solidFill>
                  <a:schemeClr val="tx1"/>
                </a:solidFill>
              </a:rPr>
              <a:t>Pitkäjänteisyys</a:t>
            </a:r>
            <a:r>
              <a:rPr lang="en-US" sz="2400" dirty="0">
                <a:solidFill>
                  <a:schemeClr val="tx1"/>
                </a:solidFill>
              </a:rPr>
              <a:t>, </a:t>
            </a:r>
            <a:r>
              <a:rPr lang="en-US" sz="2400" dirty="0" err="1">
                <a:solidFill>
                  <a:schemeClr val="tx1"/>
                </a:solidFill>
              </a:rPr>
              <a:t>suunnittelu</a:t>
            </a:r>
            <a:r>
              <a:rPr lang="en-US" sz="2400" dirty="0">
                <a:solidFill>
                  <a:schemeClr val="tx1"/>
                </a:solidFill>
              </a:rPr>
              <a:t>, </a:t>
            </a:r>
            <a:r>
              <a:rPr lang="en-US" sz="2400" dirty="0" err="1">
                <a:solidFill>
                  <a:schemeClr val="tx1"/>
                </a:solidFill>
              </a:rPr>
              <a:t>mutta</a:t>
            </a:r>
            <a:r>
              <a:rPr lang="en-US" sz="2400" dirty="0">
                <a:solidFill>
                  <a:schemeClr val="tx1"/>
                </a:solidFill>
              </a:rPr>
              <a:t> </a:t>
            </a:r>
            <a:r>
              <a:rPr lang="en-US" sz="2400" dirty="0" err="1">
                <a:solidFill>
                  <a:schemeClr val="tx1"/>
                </a:solidFill>
              </a:rPr>
              <a:t>kuitenkin</a:t>
            </a:r>
            <a:r>
              <a:rPr lang="en-US" sz="2400" dirty="0">
                <a:solidFill>
                  <a:schemeClr val="tx1"/>
                </a:solidFill>
              </a:rPr>
              <a:t> </a:t>
            </a:r>
            <a:r>
              <a:rPr lang="en-US" sz="2400" dirty="0" err="1">
                <a:solidFill>
                  <a:schemeClr val="tx1"/>
                </a:solidFill>
              </a:rPr>
              <a:t>jatkuva</a:t>
            </a:r>
            <a:r>
              <a:rPr lang="en-US" sz="2400" dirty="0">
                <a:solidFill>
                  <a:schemeClr val="tx1"/>
                </a:solidFill>
              </a:rPr>
              <a:t> </a:t>
            </a:r>
            <a:r>
              <a:rPr lang="en-US" sz="2400" dirty="0" err="1">
                <a:solidFill>
                  <a:schemeClr val="tx1"/>
                </a:solidFill>
              </a:rPr>
              <a:t>reagointi</a:t>
            </a:r>
            <a:r>
              <a:rPr lang="en-US" sz="2400" dirty="0">
                <a:solidFill>
                  <a:schemeClr val="tx1"/>
                </a:solidFill>
              </a:rPr>
              <a:t> ja </a:t>
            </a:r>
            <a:r>
              <a:rPr lang="en-US" sz="2400" dirty="0" err="1">
                <a:solidFill>
                  <a:schemeClr val="tx1"/>
                </a:solidFill>
              </a:rPr>
              <a:t>muutosvalmius</a:t>
            </a:r>
            <a:endParaRPr lang="en-US" sz="2400" dirty="0">
              <a:solidFill>
                <a:schemeClr val="tx1"/>
              </a:solidFill>
            </a:endParaRPr>
          </a:p>
          <a:p>
            <a:r>
              <a:rPr lang="en-US" sz="2400" dirty="0" err="1">
                <a:solidFill>
                  <a:schemeClr val="tx1"/>
                </a:solidFill>
              </a:rPr>
              <a:t>Kuvien</a:t>
            </a:r>
            <a:r>
              <a:rPr lang="en-US" sz="2400" dirty="0">
                <a:solidFill>
                  <a:schemeClr val="tx1"/>
                </a:solidFill>
              </a:rPr>
              <a:t> ja </a:t>
            </a:r>
            <a:r>
              <a:rPr lang="en-US" sz="2400" dirty="0" err="1">
                <a:solidFill>
                  <a:schemeClr val="tx1"/>
                </a:solidFill>
              </a:rPr>
              <a:t>tarinan</a:t>
            </a:r>
            <a:r>
              <a:rPr lang="en-US" sz="2400" dirty="0">
                <a:solidFill>
                  <a:schemeClr val="tx1"/>
                </a:solidFill>
              </a:rPr>
              <a:t> </a:t>
            </a:r>
            <a:r>
              <a:rPr lang="en-US" sz="2400" dirty="0" err="1">
                <a:solidFill>
                  <a:schemeClr val="tx1"/>
                </a:solidFill>
              </a:rPr>
              <a:t>voima</a:t>
            </a:r>
            <a:r>
              <a:rPr lang="en-US" sz="2400" dirty="0">
                <a:solidFill>
                  <a:schemeClr val="tx1"/>
                </a:solidFill>
              </a:rPr>
              <a:t>, case </a:t>
            </a:r>
            <a:r>
              <a:rPr lang="en-US" sz="2400" dirty="0" err="1">
                <a:solidFill>
                  <a:schemeClr val="tx1"/>
                </a:solidFill>
              </a:rPr>
              <a:t>ruusukaali</a:t>
            </a:r>
            <a:r>
              <a:rPr lang="en-US" sz="2400" dirty="0">
                <a:solidFill>
                  <a:schemeClr val="tx1"/>
                </a:solidFill>
              </a:rPr>
              <a:t> </a:t>
            </a:r>
          </a:p>
          <a:p>
            <a:endParaRPr lang="en-US" sz="2400" dirty="0">
              <a:solidFill>
                <a:schemeClr val="tx1"/>
              </a:solidFill>
            </a:endParaRPr>
          </a:p>
        </p:txBody>
      </p:sp>
      <p:sp>
        <p:nvSpPr>
          <p:cNvPr id="2" name="Otsikko 1">
            <a:extLst>
              <a:ext uri="{FF2B5EF4-FFF2-40B4-BE49-F238E27FC236}">
                <a16:creationId xmlns:a16="http://schemas.microsoft.com/office/drawing/2014/main" id="{FCE4FEDB-2853-440E-BC5F-73BBA49D82F7}"/>
              </a:ext>
            </a:extLst>
          </p:cNvPr>
          <p:cNvSpPr>
            <a:spLocks noGrp="1"/>
          </p:cNvSpPr>
          <p:nvPr>
            <p:ph type="title"/>
          </p:nvPr>
        </p:nvSpPr>
        <p:spPr>
          <a:xfrm>
            <a:off x="457200" y="304799"/>
            <a:ext cx="8229600" cy="758429"/>
          </a:xfrm>
        </p:spPr>
        <p:txBody>
          <a:bodyPr anchor="ctr">
            <a:normAutofit/>
          </a:bodyPr>
          <a:lstStyle/>
          <a:p>
            <a:r>
              <a:rPr lang="en-GB" dirty="0"/>
              <a:t>MTK x </a:t>
            </a:r>
            <a:r>
              <a:rPr lang="en-GB" dirty="0" err="1"/>
              <a:t>Satokausikalenteri</a:t>
            </a:r>
            <a:endParaRPr lang="en-GB" dirty="0"/>
          </a:p>
        </p:txBody>
      </p:sp>
      <p:sp>
        <p:nvSpPr>
          <p:cNvPr id="2057" name="Date Placeholder 4">
            <a:extLst>
              <a:ext uri="{FF2B5EF4-FFF2-40B4-BE49-F238E27FC236}">
                <a16:creationId xmlns:a16="http://schemas.microsoft.com/office/drawing/2014/main" id="{1983B7CD-89E1-2747-FF11-A861FA87EA46}"/>
              </a:ext>
            </a:extLst>
          </p:cNvPr>
          <p:cNvSpPr>
            <a:spLocks noGrp="1"/>
          </p:cNvSpPr>
          <p:nvPr>
            <p:ph type="dt" sz="half" idx="10"/>
          </p:nvPr>
        </p:nvSpPr>
        <p:spPr>
          <a:xfrm>
            <a:off x="961590" y="4767263"/>
            <a:ext cx="1801929" cy="273844"/>
          </a:xfrm>
        </p:spPr>
        <p:txBody>
          <a:bodyPr/>
          <a:lstStyle/>
          <a:p>
            <a:pPr>
              <a:spcAft>
                <a:spcPts val="600"/>
              </a:spcAft>
            </a:pPr>
            <a:fld id="{E35F77C4-62ED-B349-9FDA-ECB3C5C98104}" type="datetime1">
              <a:rPr lang="fi-FI" smtClean="0"/>
              <a:pPr>
                <a:spcAft>
                  <a:spcPts val="600"/>
                </a:spcAft>
              </a:pPr>
              <a:t>11.4.2024</a:t>
            </a:fld>
            <a:endParaRPr lang="en-US"/>
          </a:p>
        </p:txBody>
      </p:sp>
      <p:sp>
        <p:nvSpPr>
          <p:cNvPr id="2059" name="Slide Number Placeholder 5">
            <a:extLst>
              <a:ext uri="{FF2B5EF4-FFF2-40B4-BE49-F238E27FC236}">
                <a16:creationId xmlns:a16="http://schemas.microsoft.com/office/drawing/2014/main" id="{DFC33CD8-A295-A48D-A0DE-0CDEC5EC2DBF}"/>
              </a:ext>
            </a:extLst>
          </p:cNvPr>
          <p:cNvSpPr>
            <a:spLocks noGrp="1"/>
          </p:cNvSpPr>
          <p:nvPr>
            <p:ph type="sldNum" sz="quarter" idx="12"/>
          </p:nvPr>
        </p:nvSpPr>
        <p:spPr>
          <a:xfrm>
            <a:off x="6390387" y="4767263"/>
            <a:ext cx="862944" cy="273844"/>
          </a:xfrm>
        </p:spPr>
        <p:txBody>
          <a:bodyPr/>
          <a:lstStyle/>
          <a:p>
            <a:pPr>
              <a:spcAft>
                <a:spcPts val="600"/>
              </a:spcAft>
            </a:pPr>
            <a:fld id="{76E701F0-2ACA-0441-9E2A-952EFADC842D}" type="slidenum">
              <a:rPr lang="en-US" smtClean="0"/>
              <a:pPr>
                <a:spcAft>
                  <a:spcPts val="600"/>
                </a:spcAft>
              </a:pPr>
              <a:t>15</a:t>
            </a:fld>
            <a:endParaRPr lang="en-US"/>
          </a:p>
        </p:txBody>
      </p:sp>
      <p:sp>
        <p:nvSpPr>
          <p:cNvPr id="4" name="Tekstiruutu 3">
            <a:extLst>
              <a:ext uri="{FF2B5EF4-FFF2-40B4-BE49-F238E27FC236}">
                <a16:creationId xmlns:a16="http://schemas.microsoft.com/office/drawing/2014/main" id="{3967A3D8-7084-CADD-55AA-F44C401D490E}"/>
              </a:ext>
            </a:extLst>
          </p:cNvPr>
          <p:cNvSpPr txBox="1"/>
          <p:nvPr/>
        </p:nvSpPr>
        <p:spPr>
          <a:xfrm>
            <a:off x="2286000" y="2388601"/>
            <a:ext cx="4572000" cy="369332"/>
          </a:xfrm>
          <a:prstGeom prst="rect">
            <a:avLst/>
          </a:prstGeom>
          <a:noFill/>
        </p:spPr>
        <p:txBody>
          <a:bodyPr wrap="square">
            <a:spAutoFit/>
          </a:bodyPr>
          <a:lstStyle/>
          <a:p>
            <a:r>
              <a:rPr lang="fi-FI" dirty="0"/>
              <a:t> </a:t>
            </a:r>
          </a:p>
        </p:txBody>
      </p:sp>
    </p:spTree>
    <p:extLst>
      <p:ext uri="{BB962C8B-B14F-4D97-AF65-F5344CB8AC3E}">
        <p14:creationId xmlns:p14="http://schemas.microsoft.com/office/powerpoint/2010/main" val="1730988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D52416-1E09-4BEB-8FFD-964A1A93A2DC}"/>
              </a:ext>
            </a:extLst>
          </p:cNvPr>
          <p:cNvSpPr>
            <a:spLocks noGrp="1"/>
          </p:cNvSpPr>
          <p:nvPr>
            <p:ph type="title"/>
          </p:nvPr>
        </p:nvSpPr>
        <p:spPr/>
        <p:txBody>
          <a:bodyPr/>
          <a:lstStyle/>
          <a:p>
            <a:r>
              <a:rPr lang="fi-FI" dirty="0"/>
              <a:t>Kiitos – pidetään yhteyttä!</a:t>
            </a:r>
          </a:p>
        </p:txBody>
      </p:sp>
      <p:sp>
        <p:nvSpPr>
          <p:cNvPr id="3" name="Päivämäärän paikkamerkki 2">
            <a:extLst>
              <a:ext uri="{FF2B5EF4-FFF2-40B4-BE49-F238E27FC236}">
                <a16:creationId xmlns:a16="http://schemas.microsoft.com/office/drawing/2014/main" id="{62A39807-9D84-4BC3-8ED4-0C362920725E}"/>
              </a:ext>
            </a:extLst>
          </p:cNvPr>
          <p:cNvSpPr>
            <a:spLocks noGrp="1"/>
          </p:cNvSpPr>
          <p:nvPr>
            <p:ph type="dt" sz="half" idx="10"/>
          </p:nvPr>
        </p:nvSpPr>
        <p:spPr/>
        <p:txBody>
          <a:bodyPr/>
          <a:lstStyle/>
          <a:p>
            <a:fld id="{830B6CB8-3D41-044C-8B60-1FC3DCF371F9}" type="datetime1">
              <a:rPr lang="fi-FI" smtClean="0"/>
              <a:t>11.4.2024</a:t>
            </a:fld>
            <a:endParaRPr lang="en-US"/>
          </a:p>
        </p:txBody>
      </p:sp>
      <p:sp>
        <p:nvSpPr>
          <p:cNvPr id="4" name="Dian numeron paikkamerkki 3">
            <a:extLst>
              <a:ext uri="{FF2B5EF4-FFF2-40B4-BE49-F238E27FC236}">
                <a16:creationId xmlns:a16="http://schemas.microsoft.com/office/drawing/2014/main" id="{A9200647-45FA-490A-8959-BB5045C5FB83}"/>
              </a:ext>
            </a:extLst>
          </p:cNvPr>
          <p:cNvSpPr>
            <a:spLocks noGrp="1"/>
          </p:cNvSpPr>
          <p:nvPr>
            <p:ph type="sldNum" sz="quarter" idx="12"/>
          </p:nvPr>
        </p:nvSpPr>
        <p:spPr/>
        <p:txBody>
          <a:bodyPr/>
          <a:lstStyle/>
          <a:p>
            <a:fld id="{76E701F0-2ACA-0441-9E2A-952EFADC842D}" type="slidenum">
              <a:rPr lang="en-US" smtClean="0"/>
              <a:pPr/>
              <a:t>16</a:t>
            </a:fld>
            <a:endParaRPr lang="en-US"/>
          </a:p>
        </p:txBody>
      </p:sp>
      <p:sp>
        <p:nvSpPr>
          <p:cNvPr id="5" name="Alaotsikko 4">
            <a:extLst>
              <a:ext uri="{FF2B5EF4-FFF2-40B4-BE49-F238E27FC236}">
                <a16:creationId xmlns:a16="http://schemas.microsoft.com/office/drawing/2014/main" id="{99AB2773-5F13-48AF-98A4-54014DAD772D}"/>
              </a:ext>
            </a:extLst>
          </p:cNvPr>
          <p:cNvSpPr>
            <a:spLocks noGrp="1"/>
          </p:cNvSpPr>
          <p:nvPr>
            <p:ph type="subTitle" idx="1"/>
          </p:nvPr>
        </p:nvSpPr>
        <p:spPr/>
        <p:txBody>
          <a:bodyPr>
            <a:normAutofit lnSpcReduction="10000"/>
          </a:bodyPr>
          <a:lstStyle/>
          <a:p>
            <a:r>
              <a:rPr lang="fi-FI" dirty="0"/>
              <a:t>heidi.siivonen@mtk.fi</a:t>
            </a:r>
            <a:br>
              <a:rPr lang="fi-FI" dirty="0"/>
            </a:br>
            <a:r>
              <a:rPr lang="fi-FI" dirty="0"/>
              <a:t>0405688802</a:t>
            </a:r>
            <a:br>
              <a:rPr lang="fi-FI" dirty="0"/>
            </a:br>
            <a:r>
              <a:rPr lang="fi-FI" dirty="0"/>
              <a:t>somet: </a:t>
            </a:r>
            <a:r>
              <a:rPr lang="fi-FI" dirty="0" err="1"/>
              <a:t>HeidiSiivonen</a:t>
            </a:r>
            <a:endParaRPr lang="fi-FI" dirty="0"/>
          </a:p>
        </p:txBody>
      </p:sp>
    </p:spTree>
    <p:extLst>
      <p:ext uri="{BB962C8B-B14F-4D97-AF65-F5344CB8AC3E}">
        <p14:creationId xmlns:p14="http://schemas.microsoft.com/office/powerpoint/2010/main" val="3476774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descr="Kuva, joka sisältää kohteen taivas, ruoho, ulko, puu&#10;&#10;Kuvaus luotu automaattisesti">
            <a:extLst>
              <a:ext uri="{FF2B5EF4-FFF2-40B4-BE49-F238E27FC236}">
                <a16:creationId xmlns:a16="http://schemas.microsoft.com/office/drawing/2014/main" id="{CE2C01FB-C2D4-40C0-B2A4-5A41D1539EAE}"/>
              </a:ext>
            </a:extLst>
          </p:cNvPr>
          <p:cNvPicPr>
            <a:picLocks noGrp="1" noChangeAspect="1"/>
          </p:cNvPicPr>
          <p:nvPr>
            <p:ph idx="1"/>
          </p:nvPr>
        </p:nvPicPr>
        <p:blipFill>
          <a:blip r:embed="rId2">
            <a:alphaModFix amt="59000"/>
          </a:blip>
          <a:stretch>
            <a:fillRect/>
          </a:stretch>
        </p:blipFill>
        <p:spPr>
          <a:xfrm>
            <a:off x="-216976" y="-116237"/>
            <a:ext cx="9593348" cy="6395566"/>
          </a:xfrm>
        </p:spPr>
      </p:pic>
      <p:sp>
        <p:nvSpPr>
          <p:cNvPr id="2" name="Otsikko 1">
            <a:extLst>
              <a:ext uri="{FF2B5EF4-FFF2-40B4-BE49-F238E27FC236}">
                <a16:creationId xmlns:a16="http://schemas.microsoft.com/office/drawing/2014/main" id="{CA39305B-991A-43B2-9382-3E1680352BAD}"/>
              </a:ext>
            </a:extLst>
          </p:cNvPr>
          <p:cNvSpPr>
            <a:spLocks noGrp="1"/>
          </p:cNvSpPr>
          <p:nvPr>
            <p:ph type="title"/>
          </p:nvPr>
        </p:nvSpPr>
        <p:spPr/>
        <p:txBody>
          <a:bodyPr>
            <a:normAutofit fontScale="90000"/>
          </a:bodyPr>
          <a:lstStyle/>
          <a:p>
            <a:r>
              <a:rPr lang="fi-FI" dirty="0"/>
              <a:t>Tervetuloa mukaan MTK:n luentoviikolle !</a:t>
            </a:r>
          </a:p>
        </p:txBody>
      </p:sp>
      <p:sp>
        <p:nvSpPr>
          <p:cNvPr id="4" name="Päivämäärän paikkamerkki 3">
            <a:extLst>
              <a:ext uri="{FF2B5EF4-FFF2-40B4-BE49-F238E27FC236}">
                <a16:creationId xmlns:a16="http://schemas.microsoft.com/office/drawing/2014/main" id="{EC38F604-F5A5-4A12-B9CE-A56E87D269AB}"/>
              </a:ext>
            </a:extLst>
          </p:cNvPr>
          <p:cNvSpPr>
            <a:spLocks noGrp="1"/>
          </p:cNvSpPr>
          <p:nvPr>
            <p:ph type="dt" sz="half" idx="10"/>
          </p:nvPr>
        </p:nvSpPr>
        <p:spPr/>
        <p:txBody>
          <a:bodyPr/>
          <a:lstStyle/>
          <a:p>
            <a:fld id="{0C8C26F4-DBFC-534E-B965-5D94C9222ADC}" type="datetime1">
              <a:rPr lang="fi-FI" smtClean="0"/>
              <a:t>11.4.2024</a:t>
            </a:fld>
            <a:endParaRPr lang="en-US"/>
          </a:p>
        </p:txBody>
      </p:sp>
      <p:sp>
        <p:nvSpPr>
          <p:cNvPr id="5" name="Dian numeron paikkamerkki 4">
            <a:extLst>
              <a:ext uri="{FF2B5EF4-FFF2-40B4-BE49-F238E27FC236}">
                <a16:creationId xmlns:a16="http://schemas.microsoft.com/office/drawing/2014/main" id="{FB94D0B1-8043-467E-B88C-8F494FC0D00D}"/>
              </a:ext>
            </a:extLst>
          </p:cNvPr>
          <p:cNvSpPr>
            <a:spLocks noGrp="1"/>
          </p:cNvSpPr>
          <p:nvPr>
            <p:ph type="sldNum" sz="quarter" idx="12"/>
          </p:nvPr>
        </p:nvSpPr>
        <p:spPr/>
        <p:txBody>
          <a:bodyPr/>
          <a:lstStyle/>
          <a:p>
            <a:fld id="{76E701F0-2ACA-0441-9E2A-952EFADC842D}" type="slidenum">
              <a:rPr lang="en-US" smtClean="0"/>
              <a:pPr/>
              <a:t>2</a:t>
            </a:fld>
            <a:endParaRPr lang="en-US"/>
          </a:p>
        </p:txBody>
      </p:sp>
      <p:sp>
        <p:nvSpPr>
          <p:cNvPr id="8" name="Tekstiruutu 7">
            <a:extLst>
              <a:ext uri="{FF2B5EF4-FFF2-40B4-BE49-F238E27FC236}">
                <a16:creationId xmlns:a16="http://schemas.microsoft.com/office/drawing/2014/main" id="{71046358-AD2E-413C-A6D0-DC0F1AAA5A20}"/>
              </a:ext>
            </a:extLst>
          </p:cNvPr>
          <p:cNvSpPr txBox="1"/>
          <p:nvPr/>
        </p:nvSpPr>
        <p:spPr>
          <a:xfrm>
            <a:off x="457200" y="1255363"/>
            <a:ext cx="8307092" cy="4093428"/>
          </a:xfrm>
          <a:prstGeom prst="rect">
            <a:avLst/>
          </a:prstGeom>
          <a:noFill/>
        </p:spPr>
        <p:txBody>
          <a:bodyPr wrap="square" rtlCol="0">
            <a:spAutoFit/>
          </a:bodyPr>
          <a:lstStyle/>
          <a:p>
            <a:pPr marL="342900" indent="-342900" eaLnBrk="1" hangingPunct="1">
              <a:buFont typeface="Arial" panose="020B0604020202020204" pitchFamily="34" charset="0"/>
              <a:buChar char="•"/>
              <a:defRPr/>
            </a:pPr>
            <a:r>
              <a:rPr lang="fi-FI" altLang="fi-FI" sz="2000" dirty="0">
                <a:latin typeface="Arial Rounded MT Bold" panose="020F0704030504030204" pitchFamily="34" charset="0"/>
              </a:rPr>
              <a:t>MTK on maanviljelijöiden, metsänomistajien ja maaseudun yrittäjien etujärjestö</a:t>
            </a:r>
          </a:p>
          <a:p>
            <a:pPr marL="342900" indent="-342900" eaLnBrk="1" hangingPunct="1">
              <a:buFont typeface="Arial" panose="020B0604020202020204" pitchFamily="34" charset="0"/>
              <a:buChar char="•"/>
              <a:defRPr/>
            </a:pPr>
            <a:r>
              <a:rPr lang="fi-FI" altLang="fi-FI" sz="2000" dirty="0">
                <a:latin typeface="Arial Rounded MT Bold" panose="020F0704030504030204" pitchFamily="34" charset="0"/>
              </a:rPr>
              <a:t>MTK- keskusliitto Helsingissä, 14 alueellista MTK-liittoa, 52 metsänhoitoyhdistystä ja 300 paikallista MTK-yhdistystä, Brysselin toimistossa MTK, SLC ja Pellervo</a:t>
            </a:r>
          </a:p>
          <a:p>
            <a:pPr marL="342900" indent="-342900" eaLnBrk="1" hangingPunct="1">
              <a:buFont typeface="Arial" panose="020B0604020202020204" pitchFamily="34" charset="0"/>
              <a:buChar char="•"/>
              <a:defRPr/>
            </a:pPr>
            <a:r>
              <a:rPr lang="fi-FI" altLang="fi-FI" sz="2000" dirty="0">
                <a:latin typeface="Arial Rounded MT Bold" panose="020F0704030504030204" pitchFamily="34" charset="0"/>
              </a:rPr>
              <a:t>Hyvinvoiva, elinvoimainen ja virkeä alkutuotanto = hyvinvointia koko Suomelle</a:t>
            </a:r>
          </a:p>
          <a:p>
            <a:pPr marL="342900" indent="-342900" eaLnBrk="1" hangingPunct="1">
              <a:buFont typeface="Arial" panose="020B0604020202020204" pitchFamily="34" charset="0"/>
              <a:buChar char="•"/>
              <a:defRPr/>
            </a:pPr>
            <a:endParaRPr lang="fi-FI" altLang="fi-FI" sz="2000" dirty="0">
              <a:latin typeface="Arial Rounded MT Bold" panose="020F0704030504030204" pitchFamily="34" charset="0"/>
            </a:endParaRPr>
          </a:p>
          <a:p>
            <a:pPr marL="342900" indent="-342900" eaLnBrk="1" hangingPunct="1">
              <a:buFont typeface="Arial" panose="020B0604020202020204" pitchFamily="34" charset="0"/>
              <a:buChar char="•"/>
              <a:defRPr/>
            </a:pPr>
            <a:r>
              <a:rPr lang="fi-FI" altLang="fi-FI" sz="2000" dirty="0">
                <a:latin typeface="Arial Rounded MT Bold" panose="020F0704030504030204" pitchFamily="34" charset="0"/>
              </a:rPr>
              <a:t>Heidi </a:t>
            </a:r>
            <a:r>
              <a:rPr lang="fi-FI" altLang="fi-FI" sz="2000" dirty="0" err="1">
                <a:latin typeface="Arial Rounded MT Bold" panose="020F0704030504030204" pitchFamily="34" charset="0"/>
              </a:rPr>
              <a:t>ite</a:t>
            </a:r>
            <a:r>
              <a:rPr lang="fi-FI" altLang="fi-FI" sz="2000" dirty="0">
                <a:latin typeface="Arial Rounded MT Bold" panose="020F0704030504030204" pitchFamily="34" charset="0"/>
              </a:rPr>
              <a:t>: YO, ravintolakokki, bio- ja elintarviketekniikan insinööri. Ruokaa, viestintää ja järjestöjä kohta 20 vuotta! Asioiden syy-seuraussuhteet, osallisuus, kansalaisyhteiskunta, tekeminen, selkeä ja oivaltava viestintä, ruoka ja ravitsemus </a:t>
            </a:r>
            <a:r>
              <a:rPr lang="fi-FI" altLang="fi-FI" sz="2000" dirty="0" err="1">
                <a:latin typeface="Arial Rounded MT Bold" panose="020F0704030504030204" pitchFamily="34" charset="0"/>
              </a:rPr>
              <a:t>best</a:t>
            </a:r>
            <a:endParaRPr lang="fi-FI" altLang="fi-FI" sz="2000" dirty="0">
              <a:latin typeface="Arial Rounded MT Bold" panose="020F0704030504030204" pitchFamily="34" charset="0"/>
            </a:endParaRPr>
          </a:p>
        </p:txBody>
      </p:sp>
    </p:spTree>
    <p:extLst>
      <p:ext uri="{BB962C8B-B14F-4D97-AF65-F5344CB8AC3E}">
        <p14:creationId xmlns:p14="http://schemas.microsoft.com/office/powerpoint/2010/main" val="3175665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descr="Kuva, joka sisältää kohteen pöytä, lautanen, ruoka, astia&#10;&#10;Kuvaus luotu automaattisesti">
            <a:extLst>
              <a:ext uri="{FF2B5EF4-FFF2-40B4-BE49-F238E27FC236}">
                <a16:creationId xmlns:a16="http://schemas.microsoft.com/office/drawing/2014/main" id="{A3F95780-05E3-4E38-B20C-C1FB59AAE573}"/>
              </a:ext>
            </a:extLst>
          </p:cNvPr>
          <p:cNvPicPr>
            <a:picLocks noGrp="1" noChangeAspect="1"/>
          </p:cNvPicPr>
          <p:nvPr>
            <p:ph idx="1"/>
          </p:nvPr>
        </p:nvPicPr>
        <p:blipFill>
          <a:blip r:embed="rId2">
            <a:alphaModFix amt="40000"/>
          </a:blip>
          <a:stretch>
            <a:fillRect/>
          </a:stretch>
        </p:blipFill>
        <p:spPr>
          <a:xfrm>
            <a:off x="0" y="-2776966"/>
            <a:ext cx="9243892" cy="11283494"/>
          </a:xfrm>
        </p:spPr>
      </p:pic>
      <p:sp>
        <p:nvSpPr>
          <p:cNvPr id="8" name="Otsikko 7">
            <a:extLst>
              <a:ext uri="{FF2B5EF4-FFF2-40B4-BE49-F238E27FC236}">
                <a16:creationId xmlns:a16="http://schemas.microsoft.com/office/drawing/2014/main" id="{B3CFDFC0-D1DE-4BAD-B04D-B5A361752661}"/>
              </a:ext>
            </a:extLst>
          </p:cNvPr>
          <p:cNvSpPr>
            <a:spLocks noGrp="1"/>
          </p:cNvSpPr>
          <p:nvPr>
            <p:ph type="title"/>
          </p:nvPr>
        </p:nvSpPr>
        <p:spPr/>
        <p:txBody>
          <a:bodyPr>
            <a:normAutofit fontScale="90000"/>
          </a:bodyPr>
          <a:lstStyle/>
          <a:p>
            <a:pPr marL="285750" indent="-285750" algn="l"/>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r>
              <a:rPr lang="fi-FI" sz="4000" dirty="0" err="1"/>
              <a:t>Mentimeter</a:t>
            </a:r>
            <a:r>
              <a:rPr lang="fi-FI" sz="4000" dirty="0"/>
              <a:t> 1 (avoin vastaus)</a:t>
            </a:r>
            <a:br>
              <a:rPr lang="fi-FI" sz="2200" b="1" dirty="0"/>
            </a:br>
            <a:br>
              <a:rPr lang="fi-FI" sz="2200" b="1" dirty="0"/>
            </a:br>
            <a:br>
              <a:rPr lang="fi-FI" sz="2200" b="1" dirty="0"/>
            </a:br>
            <a:r>
              <a:rPr lang="fi-FI" sz="2200" dirty="0"/>
              <a:t>Millaisessa roolissa haluaisit tulevaisuudessa olla, ruoka-alan asiantuntijana – miten ja mistä käsin muutat maailmaa paremmaksi?</a:t>
            </a:r>
            <a:br>
              <a:rPr lang="fi-FI" sz="2200" dirty="0"/>
            </a:br>
            <a:br>
              <a:rPr lang="fi-FI" sz="2200" dirty="0"/>
            </a:br>
            <a:r>
              <a:rPr lang="fi-FI" sz="2200" dirty="0"/>
              <a:t>Alkutuotanto? Tuotekehitys? Teollisuus? Kauppa? Myynti ja markkinointi? Vienti? Viestintä? Lobbari? Ravitsemus ja terveys?</a:t>
            </a:r>
            <a:br>
              <a:rPr lang="fi-FI" sz="2200" dirty="0"/>
            </a:br>
            <a:br>
              <a:rPr lang="fi-FI" sz="2200" dirty="0"/>
            </a:br>
            <a:r>
              <a:rPr lang="fi-FI" sz="2200" dirty="0"/>
              <a:t>Vai jotain ihan muuta?</a:t>
            </a:r>
            <a:br>
              <a:rPr lang="fi-FI" sz="2200" b="1" dirty="0"/>
            </a:br>
            <a:br>
              <a:rPr lang="fi-FI" sz="2200" b="1" dirty="0"/>
            </a:br>
            <a:br>
              <a:rPr lang="fi-FI" sz="2200" b="1" dirty="0"/>
            </a:br>
            <a:endParaRPr lang="fi-FI" dirty="0"/>
          </a:p>
        </p:txBody>
      </p:sp>
      <p:sp>
        <p:nvSpPr>
          <p:cNvPr id="4" name="Päivämäärän paikkamerkki 3">
            <a:extLst>
              <a:ext uri="{FF2B5EF4-FFF2-40B4-BE49-F238E27FC236}">
                <a16:creationId xmlns:a16="http://schemas.microsoft.com/office/drawing/2014/main" id="{1767A8E4-0484-4B64-A403-76333390D680}"/>
              </a:ext>
            </a:extLst>
          </p:cNvPr>
          <p:cNvSpPr>
            <a:spLocks noGrp="1"/>
          </p:cNvSpPr>
          <p:nvPr>
            <p:ph type="dt" sz="half" idx="10"/>
          </p:nvPr>
        </p:nvSpPr>
        <p:spPr/>
        <p:txBody>
          <a:bodyPr/>
          <a:lstStyle/>
          <a:p>
            <a:fld id="{0C8C26F4-DBFC-534E-B965-5D94C9222ADC}" type="datetime1">
              <a:rPr lang="fi-FI" smtClean="0"/>
              <a:t>11.4.2024</a:t>
            </a:fld>
            <a:endParaRPr lang="en-US"/>
          </a:p>
        </p:txBody>
      </p:sp>
      <p:sp>
        <p:nvSpPr>
          <p:cNvPr id="5" name="Dian numeron paikkamerkki 4">
            <a:extLst>
              <a:ext uri="{FF2B5EF4-FFF2-40B4-BE49-F238E27FC236}">
                <a16:creationId xmlns:a16="http://schemas.microsoft.com/office/drawing/2014/main" id="{78E2D158-AC20-468F-AA1E-711D5B46E4F0}"/>
              </a:ext>
            </a:extLst>
          </p:cNvPr>
          <p:cNvSpPr>
            <a:spLocks noGrp="1"/>
          </p:cNvSpPr>
          <p:nvPr>
            <p:ph type="sldNum" sz="quarter" idx="12"/>
          </p:nvPr>
        </p:nvSpPr>
        <p:spPr/>
        <p:txBody>
          <a:bodyPr/>
          <a:lstStyle/>
          <a:p>
            <a:fld id="{76E701F0-2ACA-0441-9E2A-952EFADC842D}" type="slidenum">
              <a:rPr lang="en-US" smtClean="0"/>
              <a:pPr/>
              <a:t>3</a:t>
            </a:fld>
            <a:endParaRPr lang="en-US"/>
          </a:p>
        </p:txBody>
      </p:sp>
    </p:spTree>
    <p:extLst>
      <p:ext uri="{BB962C8B-B14F-4D97-AF65-F5344CB8AC3E}">
        <p14:creationId xmlns:p14="http://schemas.microsoft.com/office/powerpoint/2010/main" val="1717053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C8858BB-E958-47CB-9DE0-2B1D257ECE74}"/>
              </a:ext>
            </a:extLst>
          </p:cNvPr>
          <p:cNvPicPr>
            <a:picLocks noChangeAspect="1"/>
          </p:cNvPicPr>
          <p:nvPr/>
        </p:nvPicPr>
        <p:blipFill>
          <a:blip r:embed="rId2">
            <a:alphaModFix amt="37000"/>
          </a:blip>
          <a:stretch>
            <a:fillRect/>
          </a:stretch>
        </p:blipFill>
        <p:spPr>
          <a:xfrm>
            <a:off x="-632944" y="0"/>
            <a:ext cx="10055460" cy="5143500"/>
          </a:xfrm>
          <a:prstGeom prst="rect">
            <a:avLst/>
          </a:prstGeom>
        </p:spPr>
      </p:pic>
      <p:sp>
        <p:nvSpPr>
          <p:cNvPr id="7" name="Otsikko 6">
            <a:extLst>
              <a:ext uri="{FF2B5EF4-FFF2-40B4-BE49-F238E27FC236}">
                <a16:creationId xmlns:a16="http://schemas.microsoft.com/office/drawing/2014/main" id="{F78B0276-D294-4178-8418-EEF9171AFEFF}"/>
              </a:ext>
            </a:extLst>
          </p:cNvPr>
          <p:cNvSpPr>
            <a:spLocks noGrp="1"/>
          </p:cNvSpPr>
          <p:nvPr>
            <p:ph type="title"/>
          </p:nvPr>
        </p:nvSpPr>
        <p:spPr/>
        <p:txBody>
          <a:bodyPr/>
          <a:lstStyle/>
          <a:p>
            <a:r>
              <a:rPr lang="fi-FI" dirty="0"/>
              <a:t>Suomalainen maatila</a:t>
            </a:r>
          </a:p>
        </p:txBody>
      </p:sp>
      <p:sp>
        <p:nvSpPr>
          <p:cNvPr id="8" name="Sisällön paikkamerkki 7">
            <a:extLst>
              <a:ext uri="{FF2B5EF4-FFF2-40B4-BE49-F238E27FC236}">
                <a16:creationId xmlns:a16="http://schemas.microsoft.com/office/drawing/2014/main" id="{1A37C15D-DA90-4A6C-A1EB-1FA912BAF930}"/>
              </a:ext>
            </a:extLst>
          </p:cNvPr>
          <p:cNvSpPr>
            <a:spLocks noGrp="1"/>
          </p:cNvSpPr>
          <p:nvPr>
            <p:ph idx="1"/>
          </p:nvPr>
        </p:nvSpPr>
        <p:spPr>
          <a:xfrm>
            <a:off x="457200" y="952820"/>
            <a:ext cx="8229600" cy="4272323"/>
          </a:xfrm>
        </p:spPr>
        <p:txBody>
          <a:bodyPr>
            <a:normAutofit fontScale="70000" lnSpcReduction="20000"/>
          </a:bodyPr>
          <a:lstStyle/>
          <a:p>
            <a:pPr marL="285750" indent="-285750">
              <a:buFont typeface="Arial" panose="020B0604020202020204" pitchFamily="34" charset="0"/>
              <a:buChar char="•"/>
            </a:pPr>
            <a:r>
              <a:rPr lang="fi-FI" dirty="0">
                <a:solidFill>
                  <a:schemeClr val="tx1"/>
                </a:solidFill>
              </a:rPr>
              <a:t>Maatilojen määrä vähenee, mutta tuotettavan ruuan, kasvatettavien eläimien tai viljeltävien hehtaarien määrä ei vähene samassa suhteessa. </a:t>
            </a:r>
          </a:p>
          <a:p>
            <a:pPr marL="285750" indent="-285750">
              <a:buFont typeface="Arial" panose="020B0604020202020204" pitchFamily="34" charset="0"/>
              <a:buChar char="•"/>
            </a:pPr>
            <a:r>
              <a:rPr lang="fi-FI" dirty="0">
                <a:solidFill>
                  <a:schemeClr val="tx1"/>
                </a:solidFill>
              </a:rPr>
              <a:t>Viime vuosina maatilojen määrä on vähentynyt noin 1000 tilan vuosivauhtia, heikko taloustilanne jouduttaa päätöksentekoa</a:t>
            </a:r>
          </a:p>
          <a:p>
            <a:pPr marL="285750" indent="-285750">
              <a:buFont typeface="Arial" panose="020B0604020202020204" pitchFamily="34" charset="0"/>
              <a:buChar char="•"/>
            </a:pPr>
            <a:r>
              <a:rPr lang="fi-FI" dirty="0">
                <a:solidFill>
                  <a:schemeClr val="tx1"/>
                </a:solidFill>
              </a:rPr>
              <a:t>Vuoden 2021 lopussa Suomessa oli n. 44700 maatilaa, joista joka neljäs tila kotieläintila.</a:t>
            </a:r>
          </a:p>
          <a:p>
            <a:pPr marL="285750" indent="-285750">
              <a:buFont typeface="Arial" panose="020B0604020202020204" pitchFamily="34" charset="0"/>
              <a:buChar char="•"/>
            </a:pPr>
            <a:r>
              <a:rPr lang="fi-FI" dirty="0">
                <a:solidFill>
                  <a:schemeClr val="tx1"/>
                </a:solidFill>
              </a:rPr>
              <a:t>Tilojen viljelyalan keskikoko oli 51 hehtaaria, mutta tilakoko vaihtelee paljon. Keskikokoinen eurooppalainen maatila on kooltaan 16 ha (vuosi 2019).</a:t>
            </a:r>
          </a:p>
          <a:p>
            <a:pPr marL="285750" indent="-285750">
              <a:buFont typeface="Arial" panose="020B0604020202020204" pitchFamily="34" charset="0"/>
              <a:buChar char="•"/>
            </a:pPr>
            <a:r>
              <a:rPr lang="fi-FI" dirty="0">
                <a:solidFill>
                  <a:schemeClr val="tx1"/>
                </a:solidFill>
              </a:rPr>
              <a:t>Suomessa on Euroopan nuorimmat viljelijät, keski-ikä 52 vuotta. </a:t>
            </a:r>
          </a:p>
          <a:p>
            <a:pPr marL="285750" indent="-285750">
              <a:buFont typeface="Arial" panose="020B0604020202020204" pitchFamily="34" charset="0"/>
              <a:buChar char="•"/>
            </a:pPr>
            <a:r>
              <a:rPr lang="fi-FI" dirty="0">
                <a:solidFill>
                  <a:schemeClr val="tx1"/>
                </a:solidFill>
              </a:rPr>
              <a:t>Lähes kaikkiin suomalaisiin maatiloihin kuuluu myös metsää</a:t>
            </a:r>
          </a:p>
          <a:p>
            <a:pPr marL="285750" indent="-285750">
              <a:buFont typeface="Arial" panose="020B0604020202020204" pitchFamily="34" charset="0"/>
              <a:buChar char="•"/>
            </a:pPr>
            <a:r>
              <a:rPr lang="fi-FI" dirty="0">
                <a:solidFill>
                  <a:schemeClr val="tx1"/>
                </a:solidFill>
              </a:rPr>
              <a:t>Isoimmat suomalaiset tilat ovat Varsinais-Suomessa, pienimmät Etelä-Savossa ja Lapissa</a:t>
            </a:r>
          </a:p>
        </p:txBody>
      </p:sp>
      <p:sp>
        <p:nvSpPr>
          <p:cNvPr id="5" name="Päivämäärän paikkamerkki 4">
            <a:extLst>
              <a:ext uri="{FF2B5EF4-FFF2-40B4-BE49-F238E27FC236}">
                <a16:creationId xmlns:a16="http://schemas.microsoft.com/office/drawing/2014/main" id="{8361137D-B03E-4319-82C6-4BAFA050A60D}"/>
              </a:ext>
            </a:extLst>
          </p:cNvPr>
          <p:cNvSpPr>
            <a:spLocks noGrp="1"/>
          </p:cNvSpPr>
          <p:nvPr>
            <p:ph type="dt" sz="half" idx="10"/>
          </p:nvPr>
        </p:nvSpPr>
        <p:spPr/>
        <p:txBody>
          <a:bodyPr/>
          <a:lstStyle/>
          <a:p>
            <a:fld id="{910883C4-A13D-9B43-8262-264BD95B414B}" type="datetime1">
              <a:rPr lang="fi-FI" smtClean="0"/>
              <a:t>11.4.2024</a:t>
            </a:fld>
            <a:endParaRPr lang="en-US"/>
          </a:p>
        </p:txBody>
      </p:sp>
      <p:sp>
        <p:nvSpPr>
          <p:cNvPr id="6" name="Dian numeron paikkamerkki 5">
            <a:extLst>
              <a:ext uri="{FF2B5EF4-FFF2-40B4-BE49-F238E27FC236}">
                <a16:creationId xmlns:a16="http://schemas.microsoft.com/office/drawing/2014/main" id="{E1C344C7-0650-428A-B240-E98461163E96}"/>
              </a:ext>
            </a:extLst>
          </p:cNvPr>
          <p:cNvSpPr>
            <a:spLocks noGrp="1"/>
          </p:cNvSpPr>
          <p:nvPr>
            <p:ph type="sldNum" sz="quarter" idx="12"/>
          </p:nvPr>
        </p:nvSpPr>
        <p:spPr/>
        <p:txBody>
          <a:bodyPr/>
          <a:lstStyle/>
          <a:p>
            <a:fld id="{76E701F0-2ACA-0441-9E2A-952EFADC842D}" type="slidenum">
              <a:rPr lang="en-US" smtClean="0"/>
              <a:pPr/>
              <a:t>4</a:t>
            </a:fld>
            <a:endParaRPr lang="en-US"/>
          </a:p>
        </p:txBody>
      </p:sp>
    </p:spTree>
    <p:extLst>
      <p:ext uri="{BB962C8B-B14F-4D97-AF65-F5344CB8AC3E}">
        <p14:creationId xmlns:p14="http://schemas.microsoft.com/office/powerpoint/2010/main" val="350726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peda.net/pori/perusopetus/koulujen-kotisivut/pl7/kuninkaanhaankoulu/opetus/oppiaineet2/yhteiskuntaoppi/8f-yhteiskuntaoppi2/ye/nt3/ty%C3%B6-ja-ammatit/se1/se1t:file/photo/372f967059fabbad83e683a5069de74aa979a408/Suomen%20elinkeinorakenne%201860-2010%20tilastokeskus.jpg">
            <a:extLst>
              <a:ext uri="{FF2B5EF4-FFF2-40B4-BE49-F238E27FC236}">
                <a16:creationId xmlns:a16="http://schemas.microsoft.com/office/drawing/2014/main" id="{771734ED-A876-49E9-8287-0094F10351B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322333"/>
            <a:ext cx="3614565" cy="2819361"/>
          </a:xfrm>
          <a:prstGeom prst="rect">
            <a:avLst/>
          </a:prstGeom>
          <a:solidFill>
            <a:srgbClr val="FFFFFF"/>
          </a:solidFill>
        </p:spPr>
      </p:pic>
      <p:sp>
        <p:nvSpPr>
          <p:cNvPr id="11" name="Content Placeholder 2">
            <a:extLst>
              <a:ext uri="{FF2B5EF4-FFF2-40B4-BE49-F238E27FC236}">
                <a16:creationId xmlns:a16="http://schemas.microsoft.com/office/drawing/2014/main" id="{E6A7D65D-1917-4ED6-8C60-97DCDA09D6D2}"/>
              </a:ext>
            </a:extLst>
          </p:cNvPr>
          <p:cNvSpPr>
            <a:spLocks noGrp="1"/>
          </p:cNvSpPr>
          <p:nvPr>
            <p:ph sz="half" idx="2"/>
          </p:nvPr>
        </p:nvSpPr>
        <p:spPr>
          <a:xfrm>
            <a:off x="4071765" y="899032"/>
            <a:ext cx="4987711" cy="4003381"/>
          </a:xfrm>
        </p:spPr>
        <p:txBody>
          <a:bodyPr>
            <a:normAutofit fontScale="70000" lnSpcReduction="20000"/>
          </a:bodyPr>
          <a:lstStyle/>
          <a:p>
            <a:r>
              <a:rPr lang="fi-FI" dirty="0"/>
              <a:t>Kehitys kehittyy: Suomi on siirtynyt sadassa vuodessa maatalousyhteiskunnasta jälkiteolliseen palveluyhteiskuntaan</a:t>
            </a:r>
          </a:p>
          <a:p>
            <a:r>
              <a:rPr lang="fi-FI" dirty="0"/>
              <a:t>Toisaalta, suurista eurooppalaisista nälkävuosista 1860-luvulla on aikaa vasta 150 vuotta</a:t>
            </a:r>
          </a:p>
          <a:p>
            <a:r>
              <a:rPr lang="fi-FI" dirty="0"/>
              <a:t>Perheiden ja talouskuntien koko muuttuu ja monipuolistuu</a:t>
            </a:r>
          </a:p>
          <a:p>
            <a:r>
              <a:rPr lang="fi-FI" dirty="0"/>
              <a:t>Yhden hengen taloudet, moninaiset perhesuhteet ym.</a:t>
            </a:r>
          </a:p>
          <a:p>
            <a:r>
              <a:rPr lang="en-US" dirty="0" err="1"/>
              <a:t>Yhteiskunnan</a:t>
            </a:r>
            <a:r>
              <a:rPr lang="en-US" dirty="0"/>
              <a:t> ja </a:t>
            </a:r>
            <a:r>
              <a:rPr lang="en-US" dirty="0" err="1"/>
              <a:t>väestön</a:t>
            </a:r>
            <a:r>
              <a:rPr lang="en-US" dirty="0"/>
              <a:t> </a:t>
            </a:r>
            <a:r>
              <a:rPr lang="en-US" dirty="0" err="1"/>
              <a:t>kehitys</a:t>
            </a:r>
            <a:r>
              <a:rPr lang="en-US" dirty="0"/>
              <a:t> ja </a:t>
            </a:r>
            <a:r>
              <a:rPr lang="en-US" dirty="0" err="1"/>
              <a:t>muutokset</a:t>
            </a:r>
            <a:r>
              <a:rPr lang="en-US" dirty="0"/>
              <a:t> </a:t>
            </a:r>
            <a:r>
              <a:rPr lang="en-US" dirty="0" err="1"/>
              <a:t>vaikuttavat</a:t>
            </a:r>
            <a:r>
              <a:rPr lang="en-US" dirty="0"/>
              <a:t> </a:t>
            </a:r>
            <a:r>
              <a:rPr lang="en-US" dirty="0" err="1"/>
              <a:t>myös</a:t>
            </a:r>
            <a:r>
              <a:rPr lang="en-US" dirty="0"/>
              <a:t> </a:t>
            </a:r>
            <a:r>
              <a:rPr lang="en-US" dirty="0" err="1"/>
              <a:t>ruuan</a:t>
            </a:r>
            <a:r>
              <a:rPr lang="en-US" dirty="0"/>
              <a:t> kulutukseen, kysyntään ja </a:t>
            </a:r>
            <a:r>
              <a:rPr lang="en-US" dirty="0" err="1"/>
              <a:t>tarjontaan</a:t>
            </a:r>
            <a:endParaRPr lang="en-US" dirty="0"/>
          </a:p>
        </p:txBody>
      </p:sp>
      <p:sp>
        <p:nvSpPr>
          <p:cNvPr id="13" name="Title 3">
            <a:extLst>
              <a:ext uri="{FF2B5EF4-FFF2-40B4-BE49-F238E27FC236}">
                <a16:creationId xmlns:a16="http://schemas.microsoft.com/office/drawing/2014/main" id="{8D2AC1EA-7C81-4F83-9DC4-E57F88126CB9}"/>
              </a:ext>
            </a:extLst>
          </p:cNvPr>
          <p:cNvSpPr>
            <a:spLocks noGrp="1"/>
          </p:cNvSpPr>
          <p:nvPr>
            <p:ph type="title"/>
          </p:nvPr>
        </p:nvSpPr>
        <p:spPr>
          <a:xfrm>
            <a:off x="457200" y="304799"/>
            <a:ext cx="8229600" cy="758429"/>
          </a:xfrm>
        </p:spPr>
        <p:txBody>
          <a:bodyPr/>
          <a:lstStyle/>
          <a:p>
            <a:r>
              <a:rPr lang="en-US" dirty="0" err="1"/>
              <a:t>Kehitys</a:t>
            </a:r>
            <a:r>
              <a:rPr lang="en-US" dirty="0"/>
              <a:t> </a:t>
            </a:r>
            <a:r>
              <a:rPr lang="en-US" dirty="0" err="1"/>
              <a:t>kehittyy</a:t>
            </a:r>
            <a:endParaRPr lang="en-US" dirty="0"/>
          </a:p>
        </p:txBody>
      </p:sp>
      <p:sp>
        <p:nvSpPr>
          <p:cNvPr id="4" name="Päivämäärän paikkamerkki 3">
            <a:extLst>
              <a:ext uri="{FF2B5EF4-FFF2-40B4-BE49-F238E27FC236}">
                <a16:creationId xmlns:a16="http://schemas.microsoft.com/office/drawing/2014/main" id="{7631D40D-4721-4119-8979-E8B4239E8ECF}"/>
              </a:ext>
            </a:extLst>
          </p:cNvPr>
          <p:cNvSpPr>
            <a:spLocks noGrp="1"/>
          </p:cNvSpPr>
          <p:nvPr>
            <p:ph type="dt" sz="half" idx="10"/>
          </p:nvPr>
        </p:nvSpPr>
        <p:spPr>
          <a:xfrm>
            <a:off x="961590" y="4767263"/>
            <a:ext cx="1801929" cy="273844"/>
          </a:xfrm>
        </p:spPr>
        <p:txBody>
          <a:bodyPr anchor="ctr">
            <a:normAutofit/>
          </a:bodyPr>
          <a:lstStyle/>
          <a:p>
            <a:pPr>
              <a:spcAft>
                <a:spcPts val="600"/>
              </a:spcAft>
            </a:pPr>
            <a:fld id="{0C8C26F4-DBFC-534E-B965-5D94C9222ADC}" type="datetime1">
              <a:rPr lang="fi-FI" smtClean="0"/>
              <a:pPr>
                <a:spcAft>
                  <a:spcPts val="600"/>
                </a:spcAft>
              </a:pPr>
              <a:t>11.4.2024</a:t>
            </a:fld>
            <a:endParaRPr lang="en-US"/>
          </a:p>
        </p:txBody>
      </p:sp>
      <p:sp>
        <p:nvSpPr>
          <p:cNvPr id="5" name="Dian numeron paikkamerkki 4">
            <a:extLst>
              <a:ext uri="{FF2B5EF4-FFF2-40B4-BE49-F238E27FC236}">
                <a16:creationId xmlns:a16="http://schemas.microsoft.com/office/drawing/2014/main" id="{998A8746-9059-4B93-AB49-095D1629D549}"/>
              </a:ext>
            </a:extLst>
          </p:cNvPr>
          <p:cNvSpPr>
            <a:spLocks noGrp="1"/>
          </p:cNvSpPr>
          <p:nvPr>
            <p:ph type="sldNum" sz="quarter" idx="12"/>
          </p:nvPr>
        </p:nvSpPr>
        <p:spPr>
          <a:xfrm>
            <a:off x="6553200" y="4767263"/>
            <a:ext cx="2133600" cy="273844"/>
          </a:xfrm>
        </p:spPr>
        <p:txBody>
          <a:bodyPr anchor="ctr">
            <a:normAutofit/>
          </a:bodyPr>
          <a:lstStyle/>
          <a:p>
            <a:pPr>
              <a:lnSpc>
                <a:spcPct val="90000"/>
              </a:lnSpc>
              <a:spcAft>
                <a:spcPts val="600"/>
              </a:spcAft>
            </a:pPr>
            <a:fld id="{76E701F0-2ACA-0441-9E2A-952EFADC842D}" type="slidenum">
              <a:rPr lang="en-US" smtClean="0"/>
              <a:pPr>
                <a:lnSpc>
                  <a:spcPct val="90000"/>
                </a:lnSpc>
                <a:spcAft>
                  <a:spcPts val="600"/>
                </a:spcAft>
              </a:pPr>
              <a:t>5</a:t>
            </a:fld>
            <a:endParaRPr lang="en-US"/>
          </a:p>
        </p:txBody>
      </p:sp>
    </p:spTree>
    <p:extLst>
      <p:ext uri="{BB962C8B-B14F-4D97-AF65-F5344CB8AC3E}">
        <p14:creationId xmlns:p14="http://schemas.microsoft.com/office/powerpoint/2010/main" val="556889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E24399-1C25-4B14-BFD3-6E27CDF7F097}"/>
              </a:ext>
            </a:extLst>
          </p:cNvPr>
          <p:cNvSpPr>
            <a:spLocks noGrp="1"/>
          </p:cNvSpPr>
          <p:nvPr>
            <p:ph type="title"/>
          </p:nvPr>
        </p:nvSpPr>
        <p:spPr/>
        <p:txBody>
          <a:bodyPr>
            <a:normAutofit fontScale="90000"/>
          </a:bodyPr>
          <a:lstStyle/>
          <a:p>
            <a:r>
              <a:rPr lang="fi-FI" dirty="0"/>
              <a:t>Suomalainen alkutuotanto on mukautunut kuluttajien ja teollisuuden tarpeisiin, maantieteeseen ja pohjoiseen kasvuolosuhteisiin.</a:t>
            </a:r>
          </a:p>
        </p:txBody>
      </p:sp>
      <p:sp>
        <p:nvSpPr>
          <p:cNvPr id="3" name="Päivämäärän paikkamerkki 2">
            <a:extLst>
              <a:ext uri="{FF2B5EF4-FFF2-40B4-BE49-F238E27FC236}">
                <a16:creationId xmlns:a16="http://schemas.microsoft.com/office/drawing/2014/main" id="{4D3AD1D8-F1C2-4D5A-9305-2CFBB36E6556}"/>
              </a:ext>
            </a:extLst>
          </p:cNvPr>
          <p:cNvSpPr>
            <a:spLocks noGrp="1"/>
          </p:cNvSpPr>
          <p:nvPr>
            <p:ph type="dt" sz="half" idx="10"/>
          </p:nvPr>
        </p:nvSpPr>
        <p:spPr/>
        <p:txBody>
          <a:bodyPr/>
          <a:lstStyle/>
          <a:p>
            <a:fld id="{830B6CB8-3D41-044C-8B60-1FC3DCF371F9}" type="datetime1">
              <a:rPr lang="fi-FI" smtClean="0"/>
              <a:t>11.4.2024</a:t>
            </a:fld>
            <a:endParaRPr lang="en-US"/>
          </a:p>
        </p:txBody>
      </p:sp>
      <p:sp>
        <p:nvSpPr>
          <p:cNvPr id="4" name="Dian numeron paikkamerkki 3">
            <a:extLst>
              <a:ext uri="{FF2B5EF4-FFF2-40B4-BE49-F238E27FC236}">
                <a16:creationId xmlns:a16="http://schemas.microsoft.com/office/drawing/2014/main" id="{8CE2B15E-EDA4-4BC7-A070-E565AD0F457B}"/>
              </a:ext>
            </a:extLst>
          </p:cNvPr>
          <p:cNvSpPr>
            <a:spLocks noGrp="1"/>
          </p:cNvSpPr>
          <p:nvPr>
            <p:ph type="sldNum" sz="quarter" idx="12"/>
          </p:nvPr>
        </p:nvSpPr>
        <p:spPr/>
        <p:txBody>
          <a:bodyPr/>
          <a:lstStyle/>
          <a:p>
            <a:fld id="{76E701F0-2ACA-0441-9E2A-952EFADC842D}" type="slidenum">
              <a:rPr lang="en-US" smtClean="0"/>
              <a:pPr/>
              <a:t>6</a:t>
            </a:fld>
            <a:endParaRPr lang="en-US"/>
          </a:p>
        </p:txBody>
      </p:sp>
      <p:sp>
        <p:nvSpPr>
          <p:cNvPr id="5" name="Alaotsikko 4">
            <a:extLst>
              <a:ext uri="{FF2B5EF4-FFF2-40B4-BE49-F238E27FC236}">
                <a16:creationId xmlns:a16="http://schemas.microsoft.com/office/drawing/2014/main" id="{09F006CB-A34D-4E7E-823A-51B3206383EE}"/>
              </a:ext>
            </a:extLst>
          </p:cNvPr>
          <p:cNvSpPr>
            <a:spLocks noGrp="1"/>
          </p:cNvSpPr>
          <p:nvPr>
            <p:ph type="subTitle" idx="1"/>
          </p:nvPr>
        </p:nvSpPr>
        <p:spPr>
          <a:xfrm>
            <a:off x="1371600" y="3757492"/>
            <a:ext cx="6481482" cy="471608"/>
          </a:xfrm>
        </p:spPr>
        <p:txBody>
          <a:bodyPr>
            <a:normAutofit fontScale="92500" lnSpcReduction="10000"/>
          </a:bodyPr>
          <a:lstStyle/>
          <a:p>
            <a:endParaRPr lang="fi-FI" dirty="0"/>
          </a:p>
        </p:txBody>
      </p:sp>
    </p:spTree>
    <p:extLst>
      <p:ext uri="{BB962C8B-B14F-4D97-AF65-F5344CB8AC3E}">
        <p14:creationId xmlns:p14="http://schemas.microsoft.com/office/powerpoint/2010/main" val="2972473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descr="Kuva, joka sisältää kohteen pöytä, lautanen, ruoka, astia&#10;&#10;Kuvaus luotu automaattisesti">
            <a:extLst>
              <a:ext uri="{FF2B5EF4-FFF2-40B4-BE49-F238E27FC236}">
                <a16:creationId xmlns:a16="http://schemas.microsoft.com/office/drawing/2014/main" id="{A3F95780-05E3-4E38-B20C-C1FB59AAE573}"/>
              </a:ext>
            </a:extLst>
          </p:cNvPr>
          <p:cNvPicPr>
            <a:picLocks noGrp="1" noChangeAspect="1"/>
          </p:cNvPicPr>
          <p:nvPr>
            <p:ph idx="1"/>
          </p:nvPr>
        </p:nvPicPr>
        <p:blipFill>
          <a:blip r:embed="rId2">
            <a:alphaModFix amt="40000"/>
          </a:blip>
          <a:stretch>
            <a:fillRect/>
          </a:stretch>
        </p:blipFill>
        <p:spPr>
          <a:xfrm>
            <a:off x="0" y="-2776966"/>
            <a:ext cx="9243892" cy="11283494"/>
          </a:xfrm>
        </p:spPr>
      </p:pic>
      <p:sp>
        <p:nvSpPr>
          <p:cNvPr id="8" name="Otsikko 7">
            <a:extLst>
              <a:ext uri="{FF2B5EF4-FFF2-40B4-BE49-F238E27FC236}">
                <a16:creationId xmlns:a16="http://schemas.microsoft.com/office/drawing/2014/main" id="{B3CFDFC0-D1DE-4BAD-B04D-B5A361752661}"/>
              </a:ext>
            </a:extLst>
          </p:cNvPr>
          <p:cNvSpPr>
            <a:spLocks noGrp="1"/>
          </p:cNvSpPr>
          <p:nvPr>
            <p:ph type="title"/>
          </p:nvPr>
        </p:nvSpPr>
        <p:spPr/>
        <p:txBody>
          <a:bodyPr>
            <a:normAutofit fontScale="90000"/>
          </a:bodyPr>
          <a:lstStyle/>
          <a:p>
            <a:pPr marL="285750" indent="-285750" algn="l"/>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br>
              <a:rPr lang="fi-FI" sz="2200" b="1" dirty="0"/>
            </a:br>
            <a:r>
              <a:rPr lang="fi-FI" sz="2200" b="1" dirty="0"/>
              <a:t>Miksi valita kotimainen tuote?</a:t>
            </a:r>
            <a:br>
              <a:rPr lang="fi-FI" sz="2200" b="1" dirty="0"/>
            </a:br>
            <a:br>
              <a:rPr lang="fi-FI" sz="2200" b="1" dirty="0"/>
            </a:br>
            <a:r>
              <a:rPr lang="fi-FI" sz="2200" b="1" dirty="0"/>
              <a:t>Tunne ruuan alkuperä. </a:t>
            </a:r>
            <a:r>
              <a:rPr lang="fi-FI" sz="2200" dirty="0"/>
              <a:t>Suomalainen tuote on jäljitettävä ja ketju läpinäkyvä.</a:t>
            </a:r>
            <a:br>
              <a:rPr lang="fi-FI" sz="2200" dirty="0"/>
            </a:br>
            <a:r>
              <a:rPr lang="fi-FI" sz="2200" b="1" dirty="0"/>
              <a:t>Syö turvallisella mielellä</a:t>
            </a:r>
            <a:r>
              <a:rPr lang="fi-FI" sz="2200" dirty="0"/>
              <a:t>. Ei ennaltaehkäisevää eläinlääkintää tai kasvinsuojelua. Elintarvikevalvonta ja –tarkastus takaavat turvalliset tuotteet.</a:t>
            </a:r>
            <a:br>
              <a:rPr lang="fi-FI" sz="2200" dirty="0"/>
            </a:br>
            <a:r>
              <a:rPr lang="fi-FI" sz="2200" b="1" dirty="0"/>
              <a:t>Vaikuta kansantalouteen</a:t>
            </a:r>
            <a:r>
              <a:rPr lang="fi-FI" sz="2200" dirty="0"/>
              <a:t>. Elintarvikeketju työllistää yli 340 000 suomalaista.</a:t>
            </a:r>
            <a:br>
              <a:rPr lang="fi-FI" sz="2200" dirty="0"/>
            </a:br>
            <a:r>
              <a:rPr lang="fi-FI" sz="2200" b="1" dirty="0"/>
              <a:t>Syö ilmastoviisaasti</a:t>
            </a:r>
            <a:r>
              <a:rPr lang="fi-FI" sz="2200" dirty="0"/>
              <a:t>. Lähellä tuotettu ruoka säästää kuljetuskilometrejä ja pakkausmateriaaleja. Suomessa on hyvät vesivarannot.</a:t>
            </a:r>
            <a:br>
              <a:rPr lang="fi-FI" sz="2200" dirty="0"/>
            </a:br>
            <a:r>
              <a:rPr lang="fi-FI" sz="2200" b="1" dirty="0"/>
              <a:t>Herkuttele! </a:t>
            </a:r>
            <a:r>
              <a:rPr lang="fi-FI" sz="2200" dirty="0"/>
              <a:t>Maailman pohjoisin maatalousmaa tarjoaa uniikkeja makuja ja aromeja.</a:t>
            </a:r>
            <a:br>
              <a:rPr lang="fi-FI" sz="2200" dirty="0"/>
            </a:br>
            <a:r>
              <a:rPr lang="fi-FI" sz="2200" b="1" dirty="0"/>
              <a:t>Tue ihmisten, eläinten ja luonnon hyvinvointia, huolehdi huoltovarmuudesta. </a:t>
            </a:r>
            <a:br>
              <a:rPr lang="fi-FI" b="1" dirty="0"/>
            </a:br>
            <a:endParaRPr lang="fi-FI" dirty="0"/>
          </a:p>
        </p:txBody>
      </p:sp>
      <p:sp>
        <p:nvSpPr>
          <p:cNvPr id="4" name="Päivämäärän paikkamerkki 3">
            <a:extLst>
              <a:ext uri="{FF2B5EF4-FFF2-40B4-BE49-F238E27FC236}">
                <a16:creationId xmlns:a16="http://schemas.microsoft.com/office/drawing/2014/main" id="{1767A8E4-0484-4B64-A403-76333390D680}"/>
              </a:ext>
            </a:extLst>
          </p:cNvPr>
          <p:cNvSpPr>
            <a:spLocks noGrp="1"/>
          </p:cNvSpPr>
          <p:nvPr>
            <p:ph type="dt" sz="half" idx="10"/>
          </p:nvPr>
        </p:nvSpPr>
        <p:spPr/>
        <p:txBody>
          <a:bodyPr/>
          <a:lstStyle/>
          <a:p>
            <a:fld id="{0C8C26F4-DBFC-534E-B965-5D94C9222ADC}" type="datetime1">
              <a:rPr lang="fi-FI" smtClean="0"/>
              <a:t>11.4.2024</a:t>
            </a:fld>
            <a:endParaRPr lang="en-US"/>
          </a:p>
        </p:txBody>
      </p:sp>
      <p:sp>
        <p:nvSpPr>
          <p:cNvPr id="5" name="Dian numeron paikkamerkki 4">
            <a:extLst>
              <a:ext uri="{FF2B5EF4-FFF2-40B4-BE49-F238E27FC236}">
                <a16:creationId xmlns:a16="http://schemas.microsoft.com/office/drawing/2014/main" id="{78E2D158-AC20-468F-AA1E-711D5B46E4F0}"/>
              </a:ext>
            </a:extLst>
          </p:cNvPr>
          <p:cNvSpPr>
            <a:spLocks noGrp="1"/>
          </p:cNvSpPr>
          <p:nvPr>
            <p:ph type="sldNum" sz="quarter" idx="12"/>
          </p:nvPr>
        </p:nvSpPr>
        <p:spPr/>
        <p:txBody>
          <a:bodyPr/>
          <a:lstStyle/>
          <a:p>
            <a:fld id="{76E701F0-2ACA-0441-9E2A-952EFADC842D}" type="slidenum">
              <a:rPr lang="en-US" smtClean="0"/>
              <a:pPr/>
              <a:t>7</a:t>
            </a:fld>
            <a:endParaRPr lang="en-US"/>
          </a:p>
        </p:txBody>
      </p:sp>
    </p:spTree>
    <p:extLst>
      <p:ext uri="{BB962C8B-B14F-4D97-AF65-F5344CB8AC3E}">
        <p14:creationId xmlns:p14="http://schemas.microsoft.com/office/powerpoint/2010/main" val="1187391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86AAA18-AC78-6460-5590-47914FCA82D7}"/>
              </a:ext>
            </a:extLst>
          </p:cNvPr>
          <p:cNvPicPr>
            <a:picLocks noChangeAspect="1"/>
          </p:cNvPicPr>
          <p:nvPr/>
        </p:nvPicPr>
        <p:blipFill>
          <a:blip r:embed="rId3">
            <a:alphaModFix amt="53000"/>
          </a:blip>
          <a:stretch>
            <a:fillRect/>
          </a:stretch>
        </p:blipFill>
        <p:spPr>
          <a:xfrm>
            <a:off x="-258945" y="-663895"/>
            <a:ext cx="9661890" cy="6471290"/>
          </a:xfrm>
          <a:prstGeom prst="rect">
            <a:avLst/>
          </a:prstGeom>
        </p:spPr>
      </p:pic>
      <p:sp>
        <p:nvSpPr>
          <p:cNvPr id="2" name="Otsikko 1">
            <a:extLst>
              <a:ext uri="{FF2B5EF4-FFF2-40B4-BE49-F238E27FC236}">
                <a16:creationId xmlns:a16="http://schemas.microsoft.com/office/drawing/2014/main" id="{3DEA1FBF-4D33-4075-89DC-1FED7B291590}"/>
              </a:ext>
            </a:extLst>
          </p:cNvPr>
          <p:cNvSpPr>
            <a:spLocks noGrp="1"/>
          </p:cNvSpPr>
          <p:nvPr>
            <p:ph type="title"/>
          </p:nvPr>
        </p:nvSpPr>
        <p:spPr/>
        <p:txBody>
          <a:bodyPr/>
          <a:lstStyle/>
          <a:p>
            <a:r>
              <a:rPr lang="fi-FI" dirty="0" err="1"/>
              <a:t>Mentimeter</a:t>
            </a:r>
            <a:r>
              <a:rPr lang="fi-FI" dirty="0"/>
              <a:t> 2, (avoin vastaus)</a:t>
            </a:r>
          </a:p>
        </p:txBody>
      </p:sp>
      <p:sp>
        <p:nvSpPr>
          <p:cNvPr id="3" name="Sisällön paikkamerkki 2">
            <a:extLst>
              <a:ext uri="{FF2B5EF4-FFF2-40B4-BE49-F238E27FC236}">
                <a16:creationId xmlns:a16="http://schemas.microsoft.com/office/drawing/2014/main" id="{88468DBC-97EC-4434-B846-8B6BA5E7C923}"/>
              </a:ext>
            </a:extLst>
          </p:cNvPr>
          <p:cNvSpPr>
            <a:spLocks noGrp="1"/>
          </p:cNvSpPr>
          <p:nvPr>
            <p:ph idx="1"/>
          </p:nvPr>
        </p:nvSpPr>
        <p:spPr/>
        <p:txBody>
          <a:bodyPr vert="horz" lIns="91440" tIns="45720" rIns="91440" bIns="45720" rtlCol="0" anchor="t">
            <a:normAutofit/>
          </a:bodyPr>
          <a:lstStyle/>
          <a:p>
            <a:pPr marL="0" indent="0" algn="ctr">
              <a:buNone/>
            </a:pPr>
            <a:r>
              <a:rPr lang="fi-FI" sz="2400" i="1" dirty="0">
                <a:solidFill>
                  <a:srgbClr val="000000"/>
                </a:solidFill>
              </a:rPr>
              <a:t>Hyvä ruokavalio tukee terveyttä ja hyvinvointia, tuo iloa elämään ja auttaa jaksamaan. </a:t>
            </a:r>
          </a:p>
          <a:p>
            <a:pPr marL="0" indent="0">
              <a:buNone/>
            </a:pPr>
            <a:endParaRPr lang="fi-FI" sz="2400" dirty="0">
              <a:solidFill>
                <a:srgbClr val="000000"/>
              </a:solidFill>
            </a:endParaRPr>
          </a:p>
          <a:p>
            <a:pPr marL="0" indent="0">
              <a:buNone/>
            </a:pPr>
            <a:r>
              <a:rPr lang="fi-FI" sz="2400" dirty="0">
                <a:solidFill>
                  <a:srgbClr val="000000"/>
                </a:solidFill>
              </a:rPr>
              <a:t>Miksi tätä on välillä vaikea toteuttaa arjessa? Mitä pitäisi tehdä, jotta hyvä ruokavalio olisi osa jokaisen arkea, ja toimisi kuten sen parhaimmillaan pitäisikin toimia?</a:t>
            </a:r>
          </a:p>
        </p:txBody>
      </p:sp>
      <p:sp>
        <p:nvSpPr>
          <p:cNvPr id="4" name="Päivämäärän paikkamerkki 3">
            <a:extLst>
              <a:ext uri="{FF2B5EF4-FFF2-40B4-BE49-F238E27FC236}">
                <a16:creationId xmlns:a16="http://schemas.microsoft.com/office/drawing/2014/main" id="{2E3F170D-30D5-4987-B97E-830E33CA25EE}"/>
              </a:ext>
            </a:extLst>
          </p:cNvPr>
          <p:cNvSpPr>
            <a:spLocks noGrp="1"/>
          </p:cNvSpPr>
          <p:nvPr>
            <p:ph type="dt" sz="half" idx="10"/>
          </p:nvPr>
        </p:nvSpPr>
        <p:spPr/>
        <p:txBody>
          <a:bodyPr/>
          <a:lstStyle/>
          <a:p>
            <a:fld id="{0E5B6EB6-3F16-2E49-98BC-CFB2C74A573A}" type="datetime1">
              <a:rPr lang="fi-FI" smtClean="0"/>
              <a:t>11.4.2024</a:t>
            </a:fld>
            <a:endParaRPr lang="en-US" dirty="0"/>
          </a:p>
        </p:txBody>
      </p:sp>
      <p:sp>
        <p:nvSpPr>
          <p:cNvPr id="6" name="Dian numeron paikkamerkki 5">
            <a:extLst>
              <a:ext uri="{FF2B5EF4-FFF2-40B4-BE49-F238E27FC236}">
                <a16:creationId xmlns:a16="http://schemas.microsoft.com/office/drawing/2014/main" id="{D31EE9E1-176E-429E-BB6A-A93BC3E5C17E}"/>
              </a:ext>
            </a:extLst>
          </p:cNvPr>
          <p:cNvSpPr>
            <a:spLocks noGrp="1"/>
          </p:cNvSpPr>
          <p:nvPr>
            <p:ph type="sldNum" sz="quarter" idx="12"/>
          </p:nvPr>
        </p:nvSpPr>
        <p:spPr/>
        <p:txBody>
          <a:bodyPr/>
          <a:lstStyle/>
          <a:p>
            <a:fld id="{76E701F0-2ACA-0441-9E2A-952EFADC842D}" type="slidenum">
              <a:rPr lang="en-US" dirty="0" smtClean="0"/>
              <a:pPr/>
              <a:t>8</a:t>
            </a:fld>
            <a:endParaRPr lang="en-US"/>
          </a:p>
        </p:txBody>
      </p:sp>
    </p:spTree>
    <p:extLst>
      <p:ext uri="{BB962C8B-B14F-4D97-AF65-F5344CB8AC3E}">
        <p14:creationId xmlns:p14="http://schemas.microsoft.com/office/powerpoint/2010/main" val="3226888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86AAA18-AC78-6460-5590-47914FCA82D7}"/>
              </a:ext>
            </a:extLst>
          </p:cNvPr>
          <p:cNvPicPr>
            <a:picLocks noChangeAspect="1"/>
          </p:cNvPicPr>
          <p:nvPr/>
        </p:nvPicPr>
        <p:blipFill>
          <a:blip r:embed="rId3">
            <a:alphaModFix amt="53000"/>
          </a:blip>
          <a:stretch>
            <a:fillRect/>
          </a:stretch>
        </p:blipFill>
        <p:spPr>
          <a:xfrm>
            <a:off x="-258945" y="-663895"/>
            <a:ext cx="9661890" cy="6471290"/>
          </a:xfrm>
          <a:prstGeom prst="rect">
            <a:avLst/>
          </a:prstGeom>
        </p:spPr>
      </p:pic>
      <p:sp>
        <p:nvSpPr>
          <p:cNvPr id="2" name="Otsikko 1">
            <a:extLst>
              <a:ext uri="{FF2B5EF4-FFF2-40B4-BE49-F238E27FC236}">
                <a16:creationId xmlns:a16="http://schemas.microsoft.com/office/drawing/2014/main" id="{3DEA1FBF-4D33-4075-89DC-1FED7B291590}"/>
              </a:ext>
            </a:extLst>
          </p:cNvPr>
          <p:cNvSpPr>
            <a:spLocks noGrp="1"/>
          </p:cNvSpPr>
          <p:nvPr>
            <p:ph type="title"/>
          </p:nvPr>
        </p:nvSpPr>
        <p:spPr/>
        <p:txBody>
          <a:bodyPr/>
          <a:lstStyle/>
          <a:p>
            <a:r>
              <a:rPr lang="fi-FI" dirty="0"/>
              <a:t>Kuluttajat &amp; ruoka - ajankohtaiset</a:t>
            </a:r>
          </a:p>
        </p:txBody>
      </p:sp>
      <p:sp>
        <p:nvSpPr>
          <p:cNvPr id="3" name="Sisällön paikkamerkki 2">
            <a:extLst>
              <a:ext uri="{FF2B5EF4-FFF2-40B4-BE49-F238E27FC236}">
                <a16:creationId xmlns:a16="http://schemas.microsoft.com/office/drawing/2014/main" id="{88468DBC-97EC-4434-B846-8B6BA5E7C923}"/>
              </a:ext>
            </a:extLst>
          </p:cNvPr>
          <p:cNvSpPr>
            <a:spLocks noGrp="1"/>
          </p:cNvSpPr>
          <p:nvPr>
            <p:ph idx="1"/>
          </p:nvPr>
        </p:nvSpPr>
        <p:spPr/>
        <p:txBody>
          <a:bodyPr vert="horz" lIns="91440" tIns="45720" rIns="91440" bIns="45720" rtlCol="0" anchor="t">
            <a:normAutofit fontScale="92500"/>
          </a:bodyPr>
          <a:lstStyle/>
          <a:p>
            <a:r>
              <a:rPr lang="fi-FI" sz="3000" dirty="0">
                <a:solidFill>
                  <a:srgbClr val="000000"/>
                </a:solidFill>
              </a:rPr>
              <a:t>Osaan kuluista voi vaikuttaa, osaan ei</a:t>
            </a:r>
          </a:p>
          <a:p>
            <a:r>
              <a:rPr lang="fi-FI" sz="3000" dirty="0">
                <a:solidFill>
                  <a:srgbClr val="000000"/>
                </a:solidFill>
              </a:rPr>
              <a:t>Epävarmuus ja huoli kuluttavat energiaa, väsyttävät ja käperryttävät</a:t>
            </a:r>
          </a:p>
          <a:p>
            <a:r>
              <a:rPr lang="fi-FI" sz="3000" dirty="0">
                <a:solidFill>
                  <a:srgbClr val="000000"/>
                </a:solidFill>
              </a:rPr>
              <a:t>Kuinka paljon sympatiaa riittää muille, kun oma ja läheisten tilanne huolestuttaa?</a:t>
            </a:r>
          </a:p>
          <a:p>
            <a:r>
              <a:rPr lang="fi-FI" sz="3000" dirty="0">
                <a:solidFill>
                  <a:srgbClr val="000000"/>
                </a:solidFill>
              </a:rPr>
              <a:t>Miten alkutuotannon kustannuksista ja kulutuksesta viestitään?</a:t>
            </a:r>
          </a:p>
          <a:p>
            <a:pPr marL="0" indent="0">
              <a:buNone/>
            </a:pPr>
            <a:endParaRPr lang="fi-FI" sz="2400" dirty="0">
              <a:solidFill>
                <a:srgbClr val="000000"/>
              </a:solidFill>
            </a:endParaRPr>
          </a:p>
        </p:txBody>
      </p:sp>
      <p:sp>
        <p:nvSpPr>
          <p:cNvPr id="4" name="Päivämäärän paikkamerkki 3">
            <a:extLst>
              <a:ext uri="{FF2B5EF4-FFF2-40B4-BE49-F238E27FC236}">
                <a16:creationId xmlns:a16="http://schemas.microsoft.com/office/drawing/2014/main" id="{2E3F170D-30D5-4987-B97E-830E33CA25EE}"/>
              </a:ext>
            </a:extLst>
          </p:cNvPr>
          <p:cNvSpPr>
            <a:spLocks noGrp="1"/>
          </p:cNvSpPr>
          <p:nvPr>
            <p:ph type="dt" sz="half" idx="10"/>
          </p:nvPr>
        </p:nvSpPr>
        <p:spPr/>
        <p:txBody>
          <a:bodyPr/>
          <a:lstStyle/>
          <a:p>
            <a:fld id="{0E5B6EB6-3F16-2E49-98BC-CFB2C74A573A}" type="datetime1">
              <a:rPr lang="fi-FI" smtClean="0"/>
              <a:t>11.4.2024</a:t>
            </a:fld>
            <a:endParaRPr lang="en-US" dirty="0"/>
          </a:p>
        </p:txBody>
      </p:sp>
      <p:sp>
        <p:nvSpPr>
          <p:cNvPr id="6" name="Dian numeron paikkamerkki 5">
            <a:extLst>
              <a:ext uri="{FF2B5EF4-FFF2-40B4-BE49-F238E27FC236}">
                <a16:creationId xmlns:a16="http://schemas.microsoft.com/office/drawing/2014/main" id="{D31EE9E1-176E-429E-BB6A-A93BC3E5C17E}"/>
              </a:ext>
            </a:extLst>
          </p:cNvPr>
          <p:cNvSpPr>
            <a:spLocks noGrp="1"/>
          </p:cNvSpPr>
          <p:nvPr>
            <p:ph type="sldNum" sz="quarter" idx="12"/>
          </p:nvPr>
        </p:nvSpPr>
        <p:spPr/>
        <p:txBody>
          <a:bodyPr/>
          <a:lstStyle/>
          <a:p>
            <a:fld id="{76E701F0-2ACA-0441-9E2A-952EFADC842D}" type="slidenum">
              <a:rPr lang="en-US" dirty="0" smtClean="0"/>
              <a:pPr/>
              <a:t>9</a:t>
            </a:fld>
            <a:endParaRPr lang="en-US"/>
          </a:p>
        </p:txBody>
      </p:sp>
    </p:spTree>
    <p:extLst>
      <p:ext uri="{BB962C8B-B14F-4D97-AF65-F5344CB8AC3E}">
        <p14:creationId xmlns:p14="http://schemas.microsoft.com/office/powerpoint/2010/main" val="28628277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2.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3.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1 Kantar presentation template.potx" id="{5756FDC0-B220-476A-82E6-F74F9E6134B6}" vid="{5762A8C4-841E-4707-98B6-9A8BB1634101}"/>
    </a:ext>
  </a:extLst>
</a:theme>
</file>

<file path=ppt/theme/theme3.xml><?xml version="1.0" encoding="utf-8"?>
<a:theme xmlns:a="http://schemas.openxmlformats.org/drawingml/2006/main" name="MTK-PPT-0901">
  <a:themeElements>
    <a:clrScheme name="Mukautettu 9">
      <a:dk1>
        <a:srgbClr val="000000"/>
      </a:dk1>
      <a:lt1>
        <a:srgbClr val="FFFFFF"/>
      </a:lt1>
      <a:dk2>
        <a:srgbClr val="0092D2"/>
      </a:dk2>
      <a:lt2>
        <a:srgbClr val="CCCCCC"/>
      </a:lt2>
      <a:accent1>
        <a:srgbClr val="0092D2"/>
      </a:accent1>
      <a:accent2>
        <a:srgbClr val="FAC81A"/>
      </a:accent2>
      <a:accent3>
        <a:srgbClr val="73B632"/>
      </a:accent3>
      <a:accent4>
        <a:srgbClr val="008B39"/>
      </a:accent4>
      <a:accent5>
        <a:srgbClr val="008F7B"/>
      </a:accent5>
      <a:accent6>
        <a:srgbClr val="CD0920"/>
      </a:accent6>
      <a:hlink>
        <a:srgbClr val="0000FF"/>
      </a:hlink>
      <a:folHlink>
        <a:srgbClr val="000000"/>
      </a:folHlink>
    </a:clrScheme>
    <a:fontScheme name="Office, klassinen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7ebbaf7-c974-4f7a-94b4-b13c53299a6c">
      <UserInfo>
        <DisplayName>Hartikainen Klaus</DisplayName>
        <AccountId>43</AccountId>
        <AccountType/>
      </UserInfo>
      <UserInfo>
        <DisplayName>Stormbom Kaija</DisplayName>
        <AccountId>39</AccountId>
        <AccountType/>
      </UserInfo>
      <UserInfo>
        <DisplayName>Viljanen Eerikki</DisplayName>
        <AccountId>49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A95F337CBD4A004E80C211EB677CD869" ma:contentTypeVersion="6" ma:contentTypeDescription="Luo uusi asiakirja." ma:contentTypeScope="" ma:versionID="f4a71a2a109d9d1dccd6b21aa13937f6">
  <xsd:schema xmlns:xsd="http://www.w3.org/2001/XMLSchema" xmlns:xs="http://www.w3.org/2001/XMLSchema" xmlns:p="http://schemas.microsoft.com/office/2006/metadata/properties" xmlns:ns2="e8cfbab7-a9e5-4d84-a912-f143d2fdd32b" xmlns:ns3="07ebbaf7-c974-4f7a-94b4-b13c53299a6c" targetNamespace="http://schemas.microsoft.com/office/2006/metadata/properties" ma:root="true" ma:fieldsID="50f3345778cc6495c1b205a675245baf" ns2:_="" ns3:_="">
    <xsd:import namespace="e8cfbab7-a9e5-4d84-a912-f143d2fdd32b"/>
    <xsd:import namespace="07ebbaf7-c974-4f7a-94b4-b13c53299a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cfbab7-a9e5-4d84-a912-f143d2fdd3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ebbaf7-c974-4f7a-94b4-b13c53299a6c"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CFE43F-BCFD-4F46-88A9-76C3492DFCA3}">
  <ds:schemaRefs>
    <ds:schemaRef ds:uri="07ebbaf7-c974-4f7a-94b4-b13c53299a6c"/>
    <ds:schemaRef ds:uri="e8cfbab7-a9e5-4d84-a912-f143d2fdd3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8F75363-D0AF-4AFE-9810-8B8B977F2EED}">
  <ds:schemaRefs>
    <ds:schemaRef ds:uri="07ebbaf7-c974-4f7a-94b4-b13c53299a6c"/>
    <ds:schemaRef ds:uri="e8cfbab7-a9e5-4d84-a912-f143d2fdd3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55DA11-C91F-43F3-9421-D993F141F0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230</TotalTime>
  <Words>959</Words>
  <Application>Microsoft Office PowerPoint</Application>
  <PresentationFormat>Näytössä katseltava esitys (16:9)</PresentationFormat>
  <Paragraphs>114</Paragraphs>
  <Slides>16</Slides>
  <Notes>4</Notes>
  <HiddenSlides>0</HiddenSlides>
  <MMClips>0</MMClips>
  <ScaleCrop>false</ScaleCrop>
  <HeadingPairs>
    <vt:vector size="6" baseType="variant">
      <vt:variant>
        <vt:lpstr>Käytetyt fontit</vt:lpstr>
      </vt:variant>
      <vt:variant>
        <vt:i4>4</vt:i4>
      </vt:variant>
      <vt:variant>
        <vt:lpstr>Teema</vt:lpstr>
      </vt:variant>
      <vt:variant>
        <vt:i4>3</vt:i4>
      </vt:variant>
      <vt:variant>
        <vt:lpstr>Dian otsikot</vt:lpstr>
      </vt:variant>
      <vt:variant>
        <vt:i4>16</vt:i4>
      </vt:variant>
    </vt:vector>
  </HeadingPairs>
  <TitlesOfParts>
    <vt:vector size="23" baseType="lpstr">
      <vt:lpstr>Arial</vt:lpstr>
      <vt:lpstr>Arial Rounded MT Bold</vt:lpstr>
      <vt:lpstr>Calibri</vt:lpstr>
      <vt:lpstr>Lucida Grande</vt:lpstr>
      <vt:lpstr>Office-teema</vt:lpstr>
      <vt:lpstr>Kantar template master</vt:lpstr>
      <vt:lpstr>MTK-PPT-0901</vt:lpstr>
      <vt:lpstr>Mitä on vastuullinen ruokapuhe?</vt:lpstr>
      <vt:lpstr>Tervetuloa mukaan MTK:n luentoviikolle !</vt:lpstr>
      <vt:lpstr>             Mentimeter 1 (avoin vastaus)   Millaisessa roolissa haluaisit tulevaisuudessa olla, ruoka-alan asiantuntijana – miten ja mistä käsin muutat maailmaa paremmaksi?  Alkutuotanto? Tuotekehitys? Teollisuus? Kauppa? Myynti ja markkinointi? Vienti? Viestintä? Lobbari? Ravitsemus ja terveys?  Vai jotain ihan muuta?   </vt:lpstr>
      <vt:lpstr>Suomalainen maatila</vt:lpstr>
      <vt:lpstr>Kehitys kehittyy</vt:lpstr>
      <vt:lpstr>Suomalainen alkutuotanto on mukautunut kuluttajien ja teollisuuden tarpeisiin, maantieteeseen ja pohjoiseen kasvuolosuhteisiin.</vt:lpstr>
      <vt:lpstr>              Miksi valita kotimainen tuote?  Tunne ruuan alkuperä. Suomalainen tuote on jäljitettävä ja ketju läpinäkyvä. Syö turvallisella mielellä. Ei ennaltaehkäisevää eläinlääkintää tai kasvinsuojelua. Elintarvikevalvonta ja –tarkastus takaavat turvalliset tuotteet. Vaikuta kansantalouteen. Elintarvikeketju työllistää yli 340 000 suomalaista. Syö ilmastoviisaasti. Lähellä tuotettu ruoka säästää kuljetuskilometrejä ja pakkausmateriaaleja. Suomessa on hyvät vesivarannot. Herkuttele! Maailman pohjoisin maatalousmaa tarjoaa uniikkeja makuja ja aromeja. Tue ihmisten, eläinten ja luonnon hyvinvointia, huolehdi huoltovarmuudesta.  </vt:lpstr>
      <vt:lpstr>Mentimeter 2, (avoin vastaus)</vt:lpstr>
      <vt:lpstr>Kuluttajat &amp; ruoka - ajankohtaiset</vt:lpstr>
      <vt:lpstr>Kuluttajat &amp; ruoka - ajankohtaiset</vt:lpstr>
      <vt:lpstr>Ruokalautanen 2024</vt:lpstr>
      <vt:lpstr>Ruokalautanen 2024</vt:lpstr>
      <vt:lpstr>Mentimeter 3 (avoin vastaus)</vt:lpstr>
      <vt:lpstr>Maistuvin (ruoka)viesti</vt:lpstr>
      <vt:lpstr>MTK x Satokausikalenteri</vt:lpstr>
      <vt:lpstr>Kiitos – pidetään yhteyttä!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OHJEITA</dc:title>
  <dc:creator>Manninen Marjukka</dc:creator>
  <cp:lastModifiedBy>Remes Meri</cp:lastModifiedBy>
  <cp:revision>7</cp:revision>
  <dcterms:created xsi:type="dcterms:W3CDTF">2020-05-27T12:26:01Z</dcterms:created>
  <dcterms:modified xsi:type="dcterms:W3CDTF">2024-04-11T11:51:28Z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0x010100A95F337CBD4A004E80C211EB677CD869</vt:lpwstr>
  </property>
</Properties>
</file>